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55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06321-7E39-4C10-B878-87FD461E060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28218-1AA9-4B63-9857-53D3117DA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for Hackers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Drew Conway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PhD in Political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28218-1AA9-4B63-9857-53D3117DA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7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4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3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B9D6-8B53-45EB-AE4D-0BE53F2EC3EB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C260-45B6-45CE-8A22-87804C1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vdp/PythonDataScienceHandbook" TargetMode="External"/><Relationship Id="rId2" Type="http://schemas.openxmlformats.org/officeDocument/2006/relationships/hyperlink" Target="https://www.pdfdrive.com/python-data-science-handbook-e43755558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aconda_(Python_distribution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 Science Path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To be able to convert raw material into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4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Book </a:t>
            </a:r>
          </a:p>
          <a:p>
            <a:r>
              <a:rPr lang="en-GB" sz="1800" dirty="0" smtClean="0"/>
              <a:t>Python Data Science Handbook</a:t>
            </a:r>
          </a:p>
          <a:p>
            <a:r>
              <a:rPr lang="en-GB" sz="1800" dirty="0" smtClean="0">
                <a:hlinkClick r:id="rId2"/>
              </a:rPr>
              <a:t>https://www.pdfdrive.com/python-data-science-handbook-e43755558.html</a:t>
            </a:r>
            <a:endParaRPr lang="en-GB" sz="1800" dirty="0" smtClean="0"/>
          </a:p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github.com/jakevdp/PythonDataScienceHandbook</a:t>
            </a:r>
            <a:endParaRPr lang="en-GB" sz="1800" dirty="0" smtClean="0"/>
          </a:p>
          <a:p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dirty="0" smtClean="0"/>
              <a:t>Author </a:t>
            </a:r>
          </a:p>
          <a:p>
            <a:r>
              <a:rPr lang="en-GB" sz="1800" dirty="0" smtClean="0"/>
              <a:t>Jake VanderPlas</a:t>
            </a:r>
            <a:endParaRPr lang="en-GB" sz="1800" dirty="0"/>
          </a:p>
          <a:p>
            <a:r>
              <a:rPr lang="en-GB" sz="1800" dirty="0" smtClean="0"/>
              <a:t>Interested in astronomy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495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Science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8514" y="1814285"/>
            <a:ext cx="9274629" cy="41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Science my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Data</a:t>
            </a:r>
            <a:r>
              <a:rPr lang="en-GB" dirty="0" smtClean="0"/>
              <a:t> into </a:t>
            </a:r>
            <a:r>
              <a:rPr lang="en-GB" dirty="0" smtClean="0">
                <a:solidFill>
                  <a:srgbClr val="00B050"/>
                </a:solidFill>
              </a:rPr>
              <a:t>Information</a:t>
            </a:r>
          </a:p>
          <a:p>
            <a:endParaRPr lang="en-GB" dirty="0" smtClean="0"/>
          </a:p>
          <a:p>
            <a:r>
              <a:rPr lang="en-GB" dirty="0" smtClean="0"/>
              <a:t>Structured</a:t>
            </a:r>
          </a:p>
          <a:p>
            <a:r>
              <a:rPr lang="en-GB" dirty="0" smtClean="0"/>
              <a:t>Semi Structured</a:t>
            </a:r>
          </a:p>
          <a:p>
            <a:r>
              <a:rPr lang="en-GB" dirty="0" smtClean="0"/>
              <a:t>Unstructured</a:t>
            </a:r>
          </a:p>
          <a:p>
            <a:endParaRPr lang="en-GB" dirty="0"/>
          </a:p>
          <a:p>
            <a:r>
              <a:rPr lang="en-GB" dirty="0" smtClean="0"/>
              <a:t>To Understand the meaning of data to understand the science of data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4210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Python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is extensively used for DS</a:t>
            </a:r>
            <a:endParaRPr lang="en-GB" dirty="0"/>
          </a:p>
          <a:p>
            <a:r>
              <a:rPr lang="en-GB" dirty="0" smtClean="0"/>
              <a:t>Not a guide to the python</a:t>
            </a:r>
          </a:p>
          <a:p>
            <a:r>
              <a:rPr lang="en-GB" dirty="0" smtClean="0"/>
              <a:t>Only essential knowledge for working with data</a:t>
            </a:r>
          </a:p>
          <a:p>
            <a:r>
              <a:rPr lang="en-GB" dirty="0" smtClean="0"/>
              <a:t>Use Python 3 </a:t>
            </a:r>
            <a:endParaRPr lang="en-GB" dirty="0"/>
          </a:p>
          <a:p>
            <a:r>
              <a:rPr lang="en-US" dirty="0">
                <a:hlinkClick r:id="rId2"/>
              </a:rPr>
              <a:t>https://en.wikipedia.org/wiki/Python_(programming_language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this Course is divided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err="1" smtClean="0"/>
              <a:t>IPython</a:t>
            </a:r>
            <a:endParaRPr lang="en-GB" dirty="0" smtClean="0"/>
          </a:p>
          <a:p>
            <a:r>
              <a:rPr lang="en-GB" dirty="0" err="1" smtClean="0"/>
              <a:t>Numpy</a:t>
            </a:r>
            <a:endParaRPr lang="en-GB" dirty="0" smtClean="0"/>
          </a:p>
          <a:p>
            <a:r>
              <a:rPr lang="en-GB" dirty="0" smtClean="0"/>
              <a:t>Pandas</a:t>
            </a:r>
          </a:p>
          <a:p>
            <a:r>
              <a:rPr lang="en-GB" dirty="0" err="1" smtClean="0"/>
              <a:t>Matplotlib</a:t>
            </a:r>
            <a:endParaRPr lang="en-GB" dirty="0" smtClean="0"/>
          </a:p>
          <a:p>
            <a:r>
              <a:rPr lang="en-GB" dirty="0" err="1" smtClean="0"/>
              <a:t>Scikit</a:t>
            </a:r>
            <a:r>
              <a:rPr lang="en-GB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6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Anaconda Distribution</a:t>
            </a:r>
          </a:p>
          <a:p>
            <a:pPr lvl="1"/>
            <a:r>
              <a:rPr lang="en-GB" dirty="0" smtClean="0"/>
              <a:t>Miniconda</a:t>
            </a:r>
          </a:p>
          <a:p>
            <a:pPr lvl="1"/>
            <a:r>
              <a:rPr lang="en-GB" dirty="0" smtClean="0"/>
              <a:t>Anaconda</a:t>
            </a:r>
          </a:p>
          <a:p>
            <a:r>
              <a:rPr lang="en-GB" dirty="0">
                <a:hlinkClick r:id="rId2"/>
              </a:rPr>
              <a:t>https://en.wikipedia.org/wiki/Anaconda_(Python_distribution</a:t>
            </a:r>
            <a:r>
              <a:rPr lang="en-GB" dirty="0" smtClean="0">
                <a:hlinkClick r:id="rId2"/>
              </a:rPr>
              <a:t>)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122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Science Path</vt:lpstr>
      <vt:lpstr>Resource</vt:lpstr>
      <vt:lpstr>What is Data Science </vt:lpstr>
      <vt:lpstr>Data Science my View</vt:lpstr>
      <vt:lpstr>Why Python ?</vt:lpstr>
      <vt:lpstr>How this Course is divided ? </vt:lpstr>
      <vt:lpstr>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Arslan Aslam</dc:creator>
  <cp:lastModifiedBy>Arslan Aslam</cp:lastModifiedBy>
  <cp:revision>7</cp:revision>
  <dcterms:created xsi:type="dcterms:W3CDTF">2021-05-18T06:49:01Z</dcterms:created>
  <dcterms:modified xsi:type="dcterms:W3CDTF">2021-05-18T08:54:22Z</dcterms:modified>
</cp:coreProperties>
</file>