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D75l0MwHKRyd27SjG1YXj5S+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CB7A7-B82A-46A5-931E-080C0E1FD404}">
  <a:tblStyle styleId="{2AFCB7A7-B82A-46A5-931E-080C0E1FD4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590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An estimation method for the State Of Health (SOH) of lithium-ion battery using machine learning</a:t>
            </a:r>
            <a:endParaRPr sz="32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Team Members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1. Saad Nafees (FA16-BCS-029)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2.Muhammad Arslan (FA16-BCS-041)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E:\Wah Campus\COMSATS-University-Islamabad-new-Logo\COMSATS University Islamabad new Logo\Logo (PNG) Portable Network Graphics.png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0668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2286000" y="5638800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Wah Campus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Presentation 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Objectives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Existing System &amp; Our Contributions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Technologies &amp;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Applications</a:t>
            </a:r>
            <a:endParaRPr/>
          </a:p>
        </p:txBody>
      </p:sp>
      <p:sp>
        <p:nvSpPr>
          <p:cNvPr id="99" name="Google Shape;99;p2"/>
          <p:cNvSpPr txBox="1"/>
          <p:nvPr>
            <p:ph idx="11" type="ftr"/>
          </p:nvPr>
        </p:nvSpPr>
        <p:spPr>
          <a:xfrm>
            <a:off x="5486400" y="63087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Department of Computer Science, CUI Wah Campus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143000"/>
            <a:ext cx="8229600" cy="51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Project Track </a:t>
            </a:r>
            <a:r>
              <a:rPr lang="en-US" sz="2000"/>
              <a:t>:- Machine Learning, Hardware and Desktop Application 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Brief Introduction of the Project: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</a:t>
            </a:r>
            <a:r>
              <a:rPr lang="en-US" sz="1900"/>
              <a:t>Lithium-ion batteries are utilized as the leading energy storage source for        many fields , Due to their excellent properties Therefore, knowledge of the present battery health status (State of Health) is compulsory  to ensure the battery reliability and safety. We will predict a reliable State of Health (SOH) estimation using machine learning Algorithm and Dataset battery test bench (Hardware)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</a:t>
            </a:r>
            <a:fld id="{00000000-1234-1234-1234-123412341234}" type="slidenum">
              <a:rPr lang="en-US" sz="1400"/>
              <a:t>‹#›</a:t>
            </a:fld>
            <a:r>
              <a:rPr lang="en-US" sz="1400"/>
              <a:t>)</a:t>
            </a:r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54864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Department of Computer Science, CUI Wah Campus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143256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:\Wah Campus\COMSATS-University-Islamabad-new-Logo\COMSATS University Islamabad new Logo\Logo (PNG) Portable Network Graphics.png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3810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Project Objectives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Project Objectives: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The objective of this project is to design and develop SW / HW system that predicts the State of Health (SOH) of lithium-ion battery and also ensure battery performance, reliability and safety.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 txBox="1"/>
          <p:nvPr>
            <p:ph idx="11" type="ftr"/>
          </p:nvPr>
        </p:nvSpPr>
        <p:spPr>
          <a:xfrm>
            <a:off x="5562600" y="639092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Department of Computer Science,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CUI Wah Campus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(4)</a:t>
            </a:r>
            <a:endParaRPr/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143256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:\Wah Campus\COMSATS-University-Islamabad-new-Logo\COMSATS University Islamabad new Logo\Logo (PNG) Portable Network Graphics.png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3810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Existing Systems &amp; Our Contribution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7200" y="3505200"/>
            <a:ext cx="8229600" cy="223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Our Contribution: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</a:t>
            </a:r>
            <a:fld id="{00000000-1234-1234-1234-123412341234}" type="slidenum">
              <a:rPr lang="en-US" sz="1400"/>
              <a:t>‹#›</a:t>
            </a:fld>
            <a:r>
              <a:rPr lang="en-US" sz="1400"/>
              <a:t>)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54864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Science, CUI Wah Campus</a:t>
            </a:r>
            <a:endParaRPr/>
          </a:p>
        </p:txBody>
      </p:sp>
      <p:cxnSp>
        <p:nvCxnSpPr>
          <p:cNvPr id="129" name="Google Shape;129;p5"/>
          <p:cNvCxnSpPr/>
          <p:nvPr/>
        </p:nvCxnSpPr>
        <p:spPr>
          <a:xfrm>
            <a:off x="0" y="143256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:\Wah Campus\COMSATS-University-Islamabad-new-Logo\COMSATS University Islamabad new Logo\Logo (PNG) Portable Network Graphics.png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381000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5"/>
          <p:cNvGraphicFramePr/>
          <p:nvPr/>
        </p:nvGraphicFramePr>
        <p:xfrm>
          <a:off x="685800" y="172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{2AFCB7A7-B82A-46A5-931E-080C0E1FD404}</a:tableStyleId>
              </a:tblPr>
              <a:tblGrid>
                <a:gridCol w="3924300"/>
                <a:gridCol w="3924300"/>
              </a:tblGrid>
              <a:tr h="51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Existing Systems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Functionality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Direct measurement method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Estimation using measurement instrument's.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Model based method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Estimation using model based approaches.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2" name="Google Shape;132;p5"/>
          <p:cNvGraphicFramePr/>
          <p:nvPr/>
        </p:nvGraphicFramePr>
        <p:xfrm>
          <a:off x="685800" y="4439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{2AFCB7A7-B82A-46A5-931E-080C0E1FD404}</a:tableStyleId>
              </a:tblPr>
              <a:tblGrid>
                <a:gridCol w="3924300"/>
                <a:gridCol w="3924300"/>
              </a:tblGrid>
              <a:tr h="54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Our System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Functionality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97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Data Driven Method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Estimation using dataset and Machine learning.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Technologies &amp; Tools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Technologies and Tools: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code </a:t>
            </a:r>
            <a:r>
              <a:rPr lang="en-US" sz="2200"/>
              <a:t>Languages: Python 3.7 , C++</a:t>
            </a:r>
            <a:endParaRPr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     Tools :  Anaconda, pycharm, Arduino IDE 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     GUI : PYQT5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     Platform :  Windows (Desktop)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Hardware: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Lithium 18650 Battery charger and discharger.(Arduino)</a:t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</a:t>
            </a:r>
            <a:fld id="{00000000-1234-1234-1234-123412341234}" type="slidenum">
              <a:rPr lang="en-US" sz="1400"/>
              <a:t>‹#›</a:t>
            </a:fld>
            <a:r>
              <a:rPr lang="en-US" sz="1400"/>
              <a:t>)</a:t>
            </a:r>
            <a:endParaRPr/>
          </a:p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54864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Department of Computer Science, CUI Wah Campus</a:t>
            </a:r>
            <a:endParaRPr/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143256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:\Wah Campus\COMSATS-University-Islamabad-new-Logo\COMSATS University Islamabad new Logo\Logo (PNG) Portable Network Graphics.png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3810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Application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</a:t>
            </a:r>
            <a:fld id="{00000000-1234-1234-1234-123412341234}" type="slidenum">
              <a:rPr lang="en-US" sz="1400"/>
              <a:t>‹#›</a:t>
            </a:fld>
            <a:r>
              <a:rPr lang="en-US" sz="1400"/>
              <a:t>)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54864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Science, CUI Wah Campus</a:t>
            </a:r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143256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:\Wah Campus\COMSATS-University-Islamabad-new-Logo\COMSATS University Islamabad new Logo\Logo (PNG) Portable Network Graphics.png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3810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</a:t>
            </a:r>
            <a:endParaRPr/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can be used in any electronic device using Lithium-ion battery to predict SOH as a module.</a:t>
            </a:r>
            <a:endParaRPr/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can be used on a battery management system as a module.</a:t>
            </a:r>
            <a:endParaRPr/>
          </a:p>
          <a:p>
            <a:pPr indent="-34290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product can be used with any kind of battery by making it a generic module.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2019-10-28T07:58:18Z</dcterms:created>
  <dc:creator>Iqbal</dc:creator>
</cp:coreProperties>
</file>