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328" r:id="rId5"/>
    <p:sldId id="265" r:id="rId6"/>
    <p:sldId id="287" r:id="rId7"/>
    <p:sldId id="288" r:id="rId8"/>
    <p:sldId id="289" r:id="rId9"/>
    <p:sldId id="329" r:id="rId10"/>
    <p:sldId id="320" r:id="rId11"/>
    <p:sldId id="319" r:id="rId12"/>
    <p:sldId id="323" r:id="rId13"/>
    <p:sldId id="313" r:id="rId14"/>
    <p:sldId id="314" r:id="rId15"/>
    <p:sldId id="318" r:id="rId16"/>
    <p:sldId id="291" r:id="rId17"/>
    <p:sldId id="293" r:id="rId18"/>
    <p:sldId id="327" r:id="rId19"/>
    <p:sldId id="309" r:id="rId20"/>
    <p:sldId id="324" r:id="rId21"/>
    <p:sldId id="325" r:id="rId22"/>
    <p:sldId id="326" r:id="rId23"/>
    <p:sldId id="330" r:id="rId24"/>
    <p:sldId id="296" r:id="rId25"/>
    <p:sldId id="297" r:id="rId26"/>
    <p:sldId id="298" r:id="rId27"/>
    <p:sldId id="299" r:id="rId28"/>
    <p:sldId id="300" r:id="rId29"/>
    <p:sldId id="303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6222F-DB25-4DA7-A35C-99C8244B8FD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2228FD-13A8-4C67-A13C-E35FF5A2ACF8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Supervisor</a:t>
          </a:r>
          <a:r>
            <a:rPr lang="en-US" dirty="0"/>
            <a:t>: </a:t>
          </a:r>
          <a:r>
            <a:rPr lang="en-US" dirty="0" smtClean="0"/>
            <a:t>Dr. Asif Raza Shah</a:t>
          </a:r>
        </a:p>
        <a:p>
          <a:endParaRPr lang="en-US" dirty="0"/>
        </a:p>
      </dgm:t>
    </dgm:pt>
    <dgm:pt modelId="{AE924266-7493-41F2-B567-24064639DCDB}" type="parTrans" cxnId="{F69AD5CC-A0F4-4271-BBFD-C98977C4D1AE}">
      <dgm:prSet/>
      <dgm:spPr/>
      <dgm:t>
        <a:bodyPr/>
        <a:lstStyle/>
        <a:p>
          <a:endParaRPr lang="en-US"/>
        </a:p>
      </dgm:t>
    </dgm:pt>
    <dgm:pt modelId="{3C4F1B81-76B6-4DC4-8ADB-3F3F32A35968}" type="sibTrans" cxnId="{F69AD5CC-A0F4-4271-BBFD-C98977C4D1AE}">
      <dgm:prSet/>
      <dgm:spPr/>
      <dgm:t>
        <a:bodyPr/>
        <a:lstStyle/>
        <a:p>
          <a:endParaRPr lang="en-US"/>
        </a:p>
      </dgm:t>
    </dgm:pt>
    <dgm:pt modelId="{234A4992-F85F-4928-8612-FDF0A6DD1306}">
      <dgm:prSet/>
      <dgm:spPr/>
      <dgm:t>
        <a:bodyPr/>
        <a:lstStyle/>
        <a:p>
          <a:r>
            <a:rPr lang="en-US"/>
            <a:t>Team Members:</a:t>
          </a:r>
        </a:p>
      </dgm:t>
    </dgm:pt>
    <dgm:pt modelId="{A5253E66-BDE2-489F-8CBB-6B3D3C835428}" type="parTrans" cxnId="{F7B39A47-AE14-4FC0-BB07-BEB595C3D5E5}">
      <dgm:prSet/>
      <dgm:spPr/>
      <dgm:t>
        <a:bodyPr/>
        <a:lstStyle/>
        <a:p>
          <a:endParaRPr lang="en-US"/>
        </a:p>
      </dgm:t>
    </dgm:pt>
    <dgm:pt modelId="{E556CBC3-961A-4CE3-AF64-E1E1AB9371D5}" type="sibTrans" cxnId="{F7B39A47-AE14-4FC0-BB07-BEB595C3D5E5}">
      <dgm:prSet/>
      <dgm:spPr/>
      <dgm:t>
        <a:bodyPr/>
        <a:lstStyle/>
        <a:p>
          <a:endParaRPr lang="en-US"/>
        </a:p>
      </dgm:t>
    </dgm:pt>
    <dgm:pt modelId="{52868E5F-22C8-4433-AAF7-6BB9A311FA06}">
      <dgm:prSet/>
      <dgm:spPr/>
      <dgm:t>
        <a:bodyPr/>
        <a:lstStyle/>
        <a:p>
          <a:r>
            <a:rPr lang="en-US" dirty="0" smtClean="0"/>
            <a:t>Arslan Ali	</a:t>
          </a:r>
          <a:endParaRPr lang="en-US" dirty="0"/>
        </a:p>
      </dgm:t>
    </dgm:pt>
    <dgm:pt modelId="{509F76EE-1DE3-4BEB-B48B-E605473217C5}" type="parTrans" cxnId="{EC8D3C93-A4BE-420F-BE7F-648B73932020}">
      <dgm:prSet/>
      <dgm:spPr/>
      <dgm:t>
        <a:bodyPr/>
        <a:lstStyle/>
        <a:p>
          <a:endParaRPr lang="en-US"/>
        </a:p>
      </dgm:t>
    </dgm:pt>
    <dgm:pt modelId="{1B880E72-E231-4ED6-B67B-0472DF9D6E9F}" type="sibTrans" cxnId="{EC8D3C93-A4BE-420F-BE7F-648B73932020}">
      <dgm:prSet/>
      <dgm:spPr/>
      <dgm:t>
        <a:bodyPr/>
        <a:lstStyle/>
        <a:p>
          <a:endParaRPr lang="en-US"/>
        </a:p>
      </dgm:t>
    </dgm:pt>
    <dgm:pt modelId="{D837374B-CE02-4664-B1BD-9F62800C20F9}">
      <dgm:prSet/>
      <dgm:spPr/>
      <dgm:t>
        <a:bodyPr/>
        <a:lstStyle/>
        <a:p>
          <a:r>
            <a:rPr lang="en-US" dirty="0" smtClean="0"/>
            <a:t>Muhammad Muzammil Raza </a:t>
          </a:r>
          <a:endParaRPr lang="en-US" dirty="0"/>
        </a:p>
      </dgm:t>
    </dgm:pt>
    <dgm:pt modelId="{70818830-B845-41AA-8B3F-825310463A4E}" type="parTrans" cxnId="{E1EDB0D4-7374-4145-B606-2B9E60D8056C}">
      <dgm:prSet/>
      <dgm:spPr/>
      <dgm:t>
        <a:bodyPr/>
        <a:lstStyle/>
        <a:p>
          <a:endParaRPr lang="en-US"/>
        </a:p>
      </dgm:t>
    </dgm:pt>
    <dgm:pt modelId="{DEDA5DF9-9A11-4658-B787-D2AC7990E655}" type="sibTrans" cxnId="{E1EDB0D4-7374-4145-B606-2B9E60D8056C}">
      <dgm:prSet/>
      <dgm:spPr/>
      <dgm:t>
        <a:bodyPr/>
        <a:lstStyle/>
        <a:p>
          <a:endParaRPr lang="en-US"/>
        </a:p>
      </dgm:t>
    </dgm:pt>
    <dgm:pt modelId="{734A3386-6AFC-415D-805A-53744D0FFE48}" type="pres">
      <dgm:prSet presAssocID="{F256222F-DB25-4DA7-A35C-99C8244B8FD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EE9701-C1F6-42EB-9779-6C653D343F6F}" type="pres">
      <dgm:prSet presAssocID="{3A2228FD-13A8-4C67-A13C-E35FF5A2ACF8}" presName="parentLin" presStyleCnt="0"/>
      <dgm:spPr/>
    </dgm:pt>
    <dgm:pt modelId="{ACF3B379-F30C-408A-AA8E-9397147AB590}" type="pres">
      <dgm:prSet presAssocID="{3A2228FD-13A8-4C67-A13C-E35FF5A2ACF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88C95D6-5472-4E42-8B9E-70639FE04A36}" type="pres">
      <dgm:prSet presAssocID="{3A2228FD-13A8-4C67-A13C-E35FF5A2ACF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3D845-86B0-4511-B232-B8467A81C1C7}" type="pres">
      <dgm:prSet presAssocID="{3A2228FD-13A8-4C67-A13C-E35FF5A2ACF8}" presName="negativeSpace" presStyleCnt="0"/>
      <dgm:spPr/>
    </dgm:pt>
    <dgm:pt modelId="{54036DAA-A590-4B63-B38D-7EAECA74365E}" type="pres">
      <dgm:prSet presAssocID="{3A2228FD-13A8-4C67-A13C-E35FF5A2ACF8}" presName="childText" presStyleLbl="conFgAcc1" presStyleIdx="0" presStyleCnt="2">
        <dgm:presLayoutVars>
          <dgm:bulletEnabled val="1"/>
        </dgm:presLayoutVars>
      </dgm:prSet>
      <dgm:spPr/>
    </dgm:pt>
    <dgm:pt modelId="{8FFF5C79-79CD-47CF-A569-90FE6B1BAD01}" type="pres">
      <dgm:prSet presAssocID="{3C4F1B81-76B6-4DC4-8ADB-3F3F32A35968}" presName="spaceBetweenRectangles" presStyleCnt="0"/>
      <dgm:spPr/>
    </dgm:pt>
    <dgm:pt modelId="{FBEB08A7-AB1E-443C-80EF-80DB423760A3}" type="pres">
      <dgm:prSet presAssocID="{234A4992-F85F-4928-8612-FDF0A6DD1306}" presName="parentLin" presStyleCnt="0"/>
      <dgm:spPr/>
    </dgm:pt>
    <dgm:pt modelId="{BBD8A4B2-634C-4372-BD2A-387BE17E8F93}" type="pres">
      <dgm:prSet presAssocID="{234A4992-F85F-4928-8612-FDF0A6DD130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FA5E025-8BB9-4237-84DD-4841D8D3267D}" type="pres">
      <dgm:prSet presAssocID="{234A4992-F85F-4928-8612-FDF0A6DD130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A6D57-6E71-4949-9759-E7DC991EA322}" type="pres">
      <dgm:prSet presAssocID="{234A4992-F85F-4928-8612-FDF0A6DD1306}" presName="negativeSpace" presStyleCnt="0"/>
      <dgm:spPr/>
    </dgm:pt>
    <dgm:pt modelId="{8D0D931B-AC75-45DB-8AC8-BB708DC051D7}" type="pres">
      <dgm:prSet presAssocID="{234A4992-F85F-4928-8612-FDF0A6DD130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D3C93-A4BE-420F-BE7F-648B73932020}" srcId="{234A4992-F85F-4928-8612-FDF0A6DD1306}" destId="{52868E5F-22C8-4433-AAF7-6BB9A311FA06}" srcOrd="0" destOrd="0" parTransId="{509F76EE-1DE3-4BEB-B48B-E605473217C5}" sibTransId="{1B880E72-E231-4ED6-B67B-0472DF9D6E9F}"/>
    <dgm:cxn modelId="{4ED2BC4E-8839-4AF2-A2A8-7CAD8B3BDC43}" type="presOf" srcId="{234A4992-F85F-4928-8612-FDF0A6DD1306}" destId="{9FA5E025-8BB9-4237-84DD-4841D8D3267D}" srcOrd="1" destOrd="0" presId="urn:microsoft.com/office/officeart/2005/8/layout/list1"/>
    <dgm:cxn modelId="{4146FA7A-22D0-45B7-B4F0-D845037D67DF}" type="presOf" srcId="{F256222F-DB25-4DA7-A35C-99C8244B8FD7}" destId="{734A3386-6AFC-415D-805A-53744D0FFE48}" srcOrd="0" destOrd="0" presId="urn:microsoft.com/office/officeart/2005/8/layout/list1"/>
    <dgm:cxn modelId="{70C40142-43EE-46C5-8F7C-BE5105254BB1}" type="presOf" srcId="{234A4992-F85F-4928-8612-FDF0A6DD1306}" destId="{BBD8A4B2-634C-4372-BD2A-387BE17E8F93}" srcOrd="0" destOrd="0" presId="urn:microsoft.com/office/officeart/2005/8/layout/list1"/>
    <dgm:cxn modelId="{E1EDB0D4-7374-4145-B606-2B9E60D8056C}" srcId="{234A4992-F85F-4928-8612-FDF0A6DD1306}" destId="{D837374B-CE02-4664-B1BD-9F62800C20F9}" srcOrd="1" destOrd="0" parTransId="{70818830-B845-41AA-8B3F-825310463A4E}" sibTransId="{DEDA5DF9-9A11-4658-B787-D2AC7990E655}"/>
    <dgm:cxn modelId="{B11C33E9-CA50-478F-82BE-880D47795A5F}" type="presOf" srcId="{52868E5F-22C8-4433-AAF7-6BB9A311FA06}" destId="{8D0D931B-AC75-45DB-8AC8-BB708DC051D7}" srcOrd="0" destOrd="0" presId="urn:microsoft.com/office/officeart/2005/8/layout/list1"/>
    <dgm:cxn modelId="{714ADA44-5906-4E22-8C9F-DFBFEBC72279}" type="presOf" srcId="{3A2228FD-13A8-4C67-A13C-E35FF5A2ACF8}" destId="{488C95D6-5472-4E42-8B9E-70639FE04A36}" srcOrd="1" destOrd="0" presId="urn:microsoft.com/office/officeart/2005/8/layout/list1"/>
    <dgm:cxn modelId="{F7B39A47-AE14-4FC0-BB07-BEB595C3D5E5}" srcId="{F256222F-DB25-4DA7-A35C-99C8244B8FD7}" destId="{234A4992-F85F-4928-8612-FDF0A6DD1306}" srcOrd="1" destOrd="0" parTransId="{A5253E66-BDE2-489F-8CBB-6B3D3C835428}" sibTransId="{E556CBC3-961A-4CE3-AF64-E1E1AB9371D5}"/>
    <dgm:cxn modelId="{F69AD5CC-A0F4-4271-BBFD-C98977C4D1AE}" srcId="{F256222F-DB25-4DA7-A35C-99C8244B8FD7}" destId="{3A2228FD-13A8-4C67-A13C-E35FF5A2ACF8}" srcOrd="0" destOrd="0" parTransId="{AE924266-7493-41F2-B567-24064639DCDB}" sibTransId="{3C4F1B81-76B6-4DC4-8ADB-3F3F32A35968}"/>
    <dgm:cxn modelId="{8675A556-26E9-4B72-9F30-ED4A92D7D523}" type="presOf" srcId="{D837374B-CE02-4664-B1BD-9F62800C20F9}" destId="{8D0D931B-AC75-45DB-8AC8-BB708DC051D7}" srcOrd="0" destOrd="1" presId="urn:microsoft.com/office/officeart/2005/8/layout/list1"/>
    <dgm:cxn modelId="{5DE99E58-9D8C-4520-8B47-F120AE913277}" type="presOf" srcId="{3A2228FD-13A8-4C67-A13C-E35FF5A2ACF8}" destId="{ACF3B379-F30C-408A-AA8E-9397147AB590}" srcOrd="0" destOrd="0" presId="urn:microsoft.com/office/officeart/2005/8/layout/list1"/>
    <dgm:cxn modelId="{84A8C4DF-9730-4152-8955-2816C86E2BF2}" type="presParOf" srcId="{734A3386-6AFC-415D-805A-53744D0FFE48}" destId="{58EE9701-C1F6-42EB-9779-6C653D343F6F}" srcOrd="0" destOrd="0" presId="urn:microsoft.com/office/officeart/2005/8/layout/list1"/>
    <dgm:cxn modelId="{36374CD3-D50D-4E78-B764-56021B2FBC44}" type="presParOf" srcId="{58EE9701-C1F6-42EB-9779-6C653D343F6F}" destId="{ACF3B379-F30C-408A-AA8E-9397147AB590}" srcOrd="0" destOrd="0" presId="urn:microsoft.com/office/officeart/2005/8/layout/list1"/>
    <dgm:cxn modelId="{C70DBBB9-C51A-418C-A7BB-ABF6AB7E69CB}" type="presParOf" srcId="{58EE9701-C1F6-42EB-9779-6C653D343F6F}" destId="{488C95D6-5472-4E42-8B9E-70639FE04A36}" srcOrd="1" destOrd="0" presId="urn:microsoft.com/office/officeart/2005/8/layout/list1"/>
    <dgm:cxn modelId="{0E9C7A3C-11AD-4746-A38B-01C9AE1EF38B}" type="presParOf" srcId="{734A3386-6AFC-415D-805A-53744D0FFE48}" destId="{3B73D845-86B0-4511-B232-B8467A81C1C7}" srcOrd="1" destOrd="0" presId="urn:microsoft.com/office/officeart/2005/8/layout/list1"/>
    <dgm:cxn modelId="{0B067ED1-853A-4E5F-94B6-36B81C30199C}" type="presParOf" srcId="{734A3386-6AFC-415D-805A-53744D0FFE48}" destId="{54036DAA-A590-4B63-B38D-7EAECA74365E}" srcOrd="2" destOrd="0" presId="urn:microsoft.com/office/officeart/2005/8/layout/list1"/>
    <dgm:cxn modelId="{44F60228-2451-4DD2-A244-4F7D2D587A22}" type="presParOf" srcId="{734A3386-6AFC-415D-805A-53744D0FFE48}" destId="{8FFF5C79-79CD-47CF-A569-90FE6B1BAD01}" srcOrd="3" destOrd="0" presId="urn:microsoft.com/office/officeart/2005/8/layout/list1"/>
    <dgm:cxn modelId="{12205A7F-7B18-45D2-9AF8-B6C650BA05C4}" type="presParOf" srcId="{734A3386-6AFC-415D-805A-53744D0FFE48}" destId="{FBEB08A7-AB1E-443C-80EF-80DB423760A3}" srcOrd="4" destOrd="0" presId="urn:microsoft.com/office/officeart/2005/8/layout/list1"/>
    <dgm:cxn modelId="{2DCE6DEF-F17D-439A-A510-EE3E36C693D1}" type="presParOf" srcId="{FBEB08A7-AB1E-443C-80EF-80DB423760A3}" destId="{BBD8A4B2-634C-4372-BD2A-387BE17E8F93}" srcOrd="0" destOrd="0" presId="urn:microsoft.com/office/officeart/2005/8/layout/list1"/>
    <dgm:cxn modelId="{5F31DC66-4B13-4D77-BDEF-4390ECFAAE37}" type="presParOf" srcId="{FBEB08A7-AB1E-443C-80EF-80DB423760A3}" destId="{9FA5E025-8BB9-4237-84DD-4841D8D3267D}" srcOrd="1" destOrd="0" presId="urn:microsoft.com/office/officeart/2005/8/layout/list1"/>
    <dgm:cxn modelId="{36263A7D-95C5-4471-A57D-6455FBCEC100}" type="presParOf" srcId="{734A3386-6AFC-415D-805A-53744D0FFE48}" destId="{4BBA6D57-6E71-4949-9759-E7DC991EA322}" srcOrd="5" destOrd="0" presId="urn:microsoft.com/office/officeart/2005/8/layout/list1"/>
    <dgm:cxn modelId="{47F56BF6-F584-4E46-9D9F-52A5A86780DE}" type="presParOf" srcId="{734A3386-6AFC-415D-805A-53744D0FFE48}" destId="{8D0D931B-AC75-45DB-8AC8-BB708DC051D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93B1C-E5FD-4793-95FD-0E39E424895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C6E6E6-FE77-4098-B0A2-9AA60E45F152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9E840383-C7B0-4A74-AD5F-6C0620D2377C}" type="parTrans" cxnId="{A18DC77E-7AC4-45E9-801F-7B56816BD69A}">
      <dgm:prSet/>
      <dgm:spPr/>
      <dgm:t>
        <a:bodyPr/>
        <a:lstStyle/>
        <a:p>
          <a:endParaRPr lang="en-US"/>
        </a:p>
      </dgm:t>
    </dgm:pt>
    <dgm:pt modelId="{D671F8A5-3A16-4D38-99FC-B8B9C04CBCD3}" type="sibTrans" cxnId="{A18DC77E-7AC4-45E9-801F-7B56816BD69A}">
      <dgm:prSet/>
      <dgm:spPr/>
      <dgm:t>
        <a:bodyPr/>
        <a:lstStyle/>
        <a:p>
          <a:endParaRPr lang="en-US"/>
        </a:p>
      </dgm:t>
    </dgm:pt>
    <dgm:pt modelId="{1D88EC94-4C2D-46EC-99A1-3A3ECD238F76}">
      <dgm:prSet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9C63C380-AD5E-4933-A811-2E048CCD0072}" type="parTrans" cxnId="{6707E35B-01C9-499D-ACC3-A3BA0D39B0DF}">
      <dgm:prSet/>
      <dgm:spPr/>
      <dgm:t>
        <a:bodyPr/>
        <a:lstStyle/>
        <a:p>
          <a:endParaRPr lang="en-US"/>
        </a:p>
      </dgm:t>
    </dgm:pt>
    <dgm:pt modelId="{ACABAD4C-6DA0-46F9-8B5F-C841E2878304}" type="sibTrans" cxnId="{6707E35B-01C9-499D-ACC3-A3BA0D39B0DF}">
      <dgm:prSet/>
      <dgm:spPr/>
      <dgm:t>
        <a:bodyPr/>
        <a:lstStyle/>
        <a:p>
          <a:endParaRPr lang="en-US"/>
        </a:p>
      </dgm:t>
    </dgm:pt>
    <dgm:pt modelId="{C22EDC06-AEAC-44F2-80A6-D50AF84CF933}">
      <dgm:prSet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DD8EA510-3361-4CC2-A1A1-1CA59FEBE6A3}" type="parTrans" cxnId="{6BA12C32-6F8D-4228-AD9A-6E235ADC7143}">
      <dgm:prSet/>
      <dgm:spPr/>
      <dgm:t>
        <a:bodyPr/>
        <a:lstStyle/>
        <a:p>
          <a:endParaRPr lang="en-US"/>
        </a:p>
      </dgm:t>
    </dgm:pt>
    <dgm:pt modelId="{D62C020B-F167-451C-B591-9BC347C81955}" type="sibTrans" cxnId="{6BA12C32-6F8D-4228-AD9A-6E235ADC7143}">
      <dgm:prSet/>
      <dgm:spPr/>
      <dgm:t>
        <a:bodyPr/>
        <a:lstStyle/>
        <a:p>
          <a:endParaRPr lang="en-US"/>
        </a:p>
      </dgm:t>
    </dgm:pt>
    <dgm:pt modelId="{039D241A-4628-43E7-8126-7AC93858FA67}">
      <dgm:prSet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53A2981A-7F37-4AA9-AF73-C30C3477230E}" type="parTrans" cxnId="{24D98F12-16B6-4812-8C0D-C4DAE5F44958}">
      <dgm:prSet/>
      <dgm:spPr/>
      <dgm:t>
        <a:bodyPr/>
        <a:lstStyle/>
        <a:p>
          <a:endParaRPr lang="en-US"/>
        </a:p>
      </dgm:t>
    </dgm:pt>
    <dgm:pt modelId="{58828D47-F76C-41AE-89B0-59C609F836BF}" type="sibTrans" cxnId="{24D98F12-16B6-4812-8C0D-C4DAE5F44958}">
      <dgm:prSet/>
      <dgm:spPr/>
      <dgm:t>
        <a:bodyPr/>
        <a:lstStyle/>
        <a:p>
          <a:endParaRPr lang="en-US"/>
        </a:p>
      </dgm:t>
    </dgm:pt>
    <dgm:pt modelId="{C29BF45D-7047-4674-9370-3FD5BC9E3045}">
      <dgm:prSet/>
      <dgm:spPr/>
      <dgm:t>
        <a:bodyPr/>
        <a:lstStyle/>
        <a:p>
          <a:r>
            <a:rPr lang="en-US" dirty="0" smtClean="0"/>
            <a:t>Why Blockchain?</a:t>
          </a:r>
          <a:endParaRPr lang="en-US" dirty="0"/>
        </a:p>
      </dgm:t>
    </dgm:pt>
    <dgm:pt modelId="{E84A1FFD-1981-4381-8F93-1F7D74D8DAE4}" type="parTrans" cxnId="{A3E8EDF8-05EC-49CB-94F7-47FB600D78ED}">
      <dgm:prSet/>
      <dgm:spPr/>
      <dgm:t>
        <a:bodyPr/>
        <a:lstStyle/>
        <a:p>
          <a:endParaRPr lang="en-US"/>
        </a:p>
      </dgm:t>
    </dgm:pt>
    <dgm:pt modelId="{99A3103E-2C92-4B23-BC34-6C167B83E6A4}" type="sibTrans" cxnId="{A3E8EDF8-05EC-49CB-94F7-47FB600D78ED}">
      <dgm:prSet/>
      <dgm:spPr/>
      <dgm:t>
        <a:bodyPr/>
        <a:lstStyle/>
        <a:p>
          <a:endParaRPr lang="en-US"/>
        </a:p>
      </dgm:t>
    </dgm:pt>
    <dgm:pt modelId="{CA1BA02F-E7DF-40E9-8304-4EB472F9A7E3}">
      <dgm:prSet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601ADB3D-2048-4A7F-9ADE-14CAF7C9E642}" type="parTrans" cxnId="{DE4EC60B-09F8-4191-9D71-B586D999C2C8}">
      <dgm:prSet/>
      <dgm:spPr/>
      <dgm:t>
        <a:bodyPr/>
        <a:lstStyle/>
        <a:p>
          <a:endParaRPr lang="en-US"/>
        </a:p>
      </dgm:t>
    </dgm:pt>
    <dgm:pt modelId="{20271073-C010-4DA6-A652-66D13A320AF2}" type="sibTrans" cxnId="{DE4EC60B-09F8-4191-9D71-B586D999C2C8}">
      <dgm:prSet/>
      <dgm:spPr/>
      <dgm:t>
        <a:bodyPr/>
        <a:lstStyle/>
        <a:p>
          <a:endParaRPr lang="en-US"/>
        </a:p>
      </dgm:t>
    </dgm:pt>
    <dgm:pt modelId="{80F05ADB-9C4B-47AB-95AC-B67B06099168}">
      <dgm:prSet/>
      <dgm:spPr/>
      <dgm:t>
        <a:bodyPr/>
        <a:lstStyle/>
        <a:p>
          <a:r>
            <a:rPr lang="en-US" dirty="0"/>
            <a:t>Tools and Techniques</a:t>
          </a:r>
        </a:p>
      </dgm:t>
    </dgm:pt>
    <dgm:pt modelId="{4A23FA38-BF15-4D88-BDB7-85B896D47B63}" type="parTrans" cxnId="{2DD707E5-8E2A-4CDC-A3E9-99309B5D1FF9}">
      <dgm:prSet/>
      <dgm:spPr/>
      <dgm:t>
        <a:bodyPr/>
        <a:lstStyle/>
        <a:p>
          <a:endParaRPr lang="en-US"/>
        </a:p>
      </dgm:t>
    </dgm:pt>
    <dgm:pt modelId="{E5C2C229-0F54-4C02-A9A8-D3BF5295C5F1}" type="sibTrans" cxnId="{2DD707E5-8E2A-4CDC-A3E9-99309B5D1FF9}">
      <dgm:prSet/>
      <dgm:spPr/>
      <dgm:t>
        <a:bodyPr/>
        <a:lstStyle/>
        <a:p>
          <a:endParaRPr lang="en-US"/>
        </a:p>
      </dgm:t>
    </dgm:pt>
    <dgm:pt modelId="{8105D331-6549-47BB-9C79-9DF5D449D2B3}">
      <dgm:prSet/>
      <dgm:spPr/>
      <dgm:t>
        <a:bodyPr/>
        <a:lstStyle/>
        <a:p>
          <a:r>
            <a:rPr lang="en-US"/>
            <a:t>Results</a:t>
          </a:r>
        </a:p>
      </dgm:t>
    </dgm:pt>
    <dgm:pt modelId="{0F15F512-2133-4725-92C4-8D82CD097A2C}" type="parTrans" cxnId="{4D08C69A-1822-47D6-B94D-32E843B27433}">
      <dgm:prSet/>
      <dgm:spPr/>
      <dgm:t>
        <a:bodyPr/>
        <a:lstStyle/>
        <a:p>
          <a:endParaRPr lang="en-US"/>
        </a:p>
      </dgm:t>
    </dgm:pt>
    <dgm:pt modelId="{A1AB51C7-CE12-4002-9884-5D0E6BE4EFAA}" type="sibTrans" cxnId="{4D08C69A-1822-47D6-B94D-32E843B27433}">
      <dgm:prSet/>
      <dgm:spPr/>
      <dgm:t>
        <a:bodyPr/>
        <a:lstStyle/>
        <a:p>
          <a:endParaRPr lang="en-US"/>
        </a:p>
      </dgm:t>
    </dgm:pt>
    <dgm:pt modelId="{9CF20493-6087-47B0-ABEF-86A261423FFE}">
      <dgm:prSet/>
      <dgm:spPr/>
      <dgm:t>
        <a:bodyPr/>
        <a:lstStyle/>
        <a:p>
          <a:r>
            <a:rPr lang="en-US" dirty="0"/>
            <a:t>Conclusion &amp; Future Work</a:t>
          </a:r>
        </a:p>
      </dgm:t>
    </dgm:pt>
    <dgm:pt modelId="{784A0D20-008D-43C7-8F4D-27846045016F}" type="parTrans" cxnId="{A62CC01F-2095-4312-B37A-290C8075BF1A}">
      <dgm:prSet/>
      <dgm:spPr/>
      <dgm:t>
        <a:bodyPr/>
        <a:lstStyle/>
        <a:p>
          <a:endParaRPr lang="en-US"/>
        </a:p>
      </dgm:t>
    </dgm:pt>
    <dgm:pt modelId="{F89659CA-17F2-4A34-9AB1-44B18E343D09}" type="sibTrans" cxnId="{A62CC01F-2095-4312-B37A-290C8075BF1A}">
      <dgm:prSet/>
      <dgm:spPr/>
      <dgm:t>
        <a:bodyPr/>
        <a:lstStyle/>
        <a:p>
          <a:endParaRPr lang="en-US"/>
        </a:p>
      </dgm:t>
    </dgm:pt>
    <dgm:pt modelId="{FA5B51B8-D927-4C90-AB48-FCC2B03DA89B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15151868-DEA6-41EB-95BD-CEFECEBC7186}" type="parTrans" cxnId="{46B8C964-E552-4F44-B565-D7543FEB7068}">
      <dgm:prSet/>
      <dgm:spPr/>
      <dgm:t>
        <a:bodyPr/>
        <a:lstStyle/>
        <a:p>
          <a:endParaRPr lang="en-US"/>
        </a:p>
      </dgm:t>
    </dgm:pt>
    <dgm:pt modelId="{C96EA2BD-0B65-494F-811C-FB4FE9560F52}" type="sibTrans" cxnId="{46B8C964-E552-4F44-B565-D7543FEB7068}">
      <dgm:prSet/>
      <dgm:spPr/>
      <dgm:t>
        <a:bodyPr/>
        <a:lstStyle/>
        <a:p>
          <a:endParaRPr lang="en-US"/>
        </a:p>
      </dgm:t>
    </dgm:pt>
    <dgm:pt modelId="{F2CF41EE-E56F-4AC2-B151-259523BB9253}">
      <dgm:prSet/>
      <dgm:spPr/>
      <dgm:t>
        <a:bodyPr/>
        <a:lstStyle/>
        <a:p>
          <a:r>
            <a:rPr lang="en-US" dirty="0"/>
            <a:t>Architecture of our </a:t>
          </a:r>
          <a:r>
            <a:rPr lang="en-US" dirty="0" smtClean="0"/>
            <a:t>system</a:t>
          </a:r>
          <a:endParaRPr lang="x-none" dirty="0"/>
        </a:p>
      </dgm:t>
    </dgm:pt>
    <dgm:pt modelId="{DCB3C52E-A9CC-49E8-B7B9-FA4EBBE9EBC9}" type="parTrans" cxnId="{3F10F831-3C82-4871-B3A0-578FF7A750F8}">
      <dgm:prSet/>
      <dgm:spPr/>
      <dgm:t>
        <a:bodyPr/>
        <a:lstStyle/>
        <a:p>
          <a:endParaRPr lang="x-none"/>
        </a:p>
      </dgm:t>
    </dgm:pt>
    <dgm:pt modelId="{C790F8B1-217A-4495-9072-B7B0F36143C2}" type="sibTrans" cxnId="{3F10F831-3C82-4871-B3A0-578FF7A750F8}">
      <dgm:prSet/>
      <dgm:spPr/>
      <dgm:t>
        <a:bodyPr/>
        <a:lstStyle/>
        <a:p>
          <a:endParaRPr lang="x-none"/>
        </a:p>
      </dgm:t>
    </dgm:pt>
    <dgm:pt modelId="{B0943815-BDAB-4022-AB5E-CA0C642A2BF6}" type="pres">
      <dgm:prSet presAssocID="{21793B1C-E5FD-4793-95FD-0E39E42489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AAB47E-5D6E-4D00-BCE9-B41EF14A74FD}" type="pres">
      <dgm:prSet presAssocID="{1CC6E6E6-FE77-4098-B0A2-9AA60E45F152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09420-DC4D-498B-9C4B-BADFAAECFDEB}" type="pres">
      <dgm:prSet presAssocID="{D671F8A5-3A16-4D38-99FC-B8B9C04CBCD3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307975D5-7BFC-4E80-BA21-9974DB7C7461}" type="pres">
      <dgm:prSet presAssocID="{D671F8A5-3A16-4D38-99FC-B8B9C04CBCD3}" presName="connectorText" presStyleLbl="sibTrans1D1" presStyleIdx="0" presStyleCnt="10"/>
      <dgm:spPr/>
      <dgm:t>
        <a:bodyPr/>
        <a:lstStyle/>
        <a:p>
          <a:endParaRPr lang="en-US"/>
        </a:p>
      </dgm:t>
    </dgm:pt>
    <dgm:pt modelId="{674CD437-A976-482F-9BC5-0A896DDEADD3}" type="pres">
      <dgm:prSet presAssocID="{1D88EC94-4C2D-46EC-99A1-3A3ECD238F76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C5F7E-CA16-44B3-8C84-9C82D28B392C}" type="pres">
      <dgm:prSet presAssocID="{ACABAD4C-6DA0-46F9-8B5F-C841E2878304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B4ED42C5-5C59-40F0-8D29-C161885377D1}" type="pres">
      <dgm:prSet presAssocID="{ACABAD4C-6DA0-46F9-8B5F-C841E2878304}" presName="connectorText" presStyleLbl="sibTrans1D1" presStyleIdx="1" presStyleCnt="10"/>
      <dgm:spPr/>
      <dgm:t>
        <a:bodyPr/>
        <a:lstStyle/>
        <a:p>
          <a:endParaRPr lang="en-US"/>
        </a:p>
      </dgm:t>
    </dgm:pt>
    <dgm:pt modelId="{CB90CE2B-9516-48B8-A2E4-974E8D9B44BA}" type="pres">
      <dgm:prSet presAssocID="{C22EDC06-AEAC-44F2-80A6-D50AF84CF933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A3B6A-19D6-41E8-8E20-7A011AAB6C67}" type="pres">
      <dgm:prSet presAssocID="{D62C020B-F167-451C-B591-9BC347C81955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524B535C-89DD-43BE-8B1D-22896C8801E7}" type="pres">
      <dgm:prSet presAssocID="{D62C020B-F167-451C-B591-9BC347C81955}" presName="connectorText" presStyleLbl="sibTrans1D1" presStyleIdx="2" presStyleCnt="10"/>
      <dgm:spPr/>
      <dgm:t>
        <a:bodyPr/>
        <a:lstStyle/>
        <a:p>
          <a:endParaRPr lang="en-US"/>
        </a:p>
      </dgm:t>
    </dgm:pt>
    <dgm:pt modelId="{DEAB102F-E8AE-4E4A-8292-6B1916484A47}" type="pres">
      <dgm:prSet presAssocID="{039D241A-4628-43E7-8126-7AC93858FA67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3248F-3F7B-4D38-9E48-62555AD1A2F0}" type="pres">
      <dgm:prSet presAssocID="{58828D47-F76C-41AE-89B0-59C609F836BF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DBA8615B-C0BE-4C3D-8287-D36FD0537BA5}" type="pres">
      <dgm:prSet presAssocID="{58828D47-F76C-41AE-89B0-59C609F836BF}" presName="connectorText" presStyleLbl="sibTrans1D1" presStyleIdx="3" presStyleCnt="10"/>
      <dgm:spPr/>
      <dgm:t>
        <a:bodyPr/>
        <a:lstStyle/>
        <a:p>
          <a:endParaRPr lang="en-US"/>
        </a:p>
      </dgm:t>
    </dgm:pt>
    <dgm:pt modelId="{3104C10E-FC8A-4826-A862-F862936A4C3C}" type="pres">
      <dgm:prSet presAssocID="{C29BF45D-7047-4674-9370-3FD5BC9E3045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61CB6-62D3-4492-91B4-526AB7D442D0}" type="pres">
      <dgm:prSet presAssocID="{99A3103E-2C92-4B23-BC34-6C167B83E6A4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B8920479-9653-4C08-A846-D295C8CE15B2}" type="pres">
      <dgm:prSet presAssocID="{99A3103E-2C92-4B23-BC34-6C167B83E6A4}" presName="connectorText" presStyleLbl="sibTrans1D1" presStyleIdx="4" presStyleCnt="10"/>
      <dgm:spPr/>
      <dgm:t>
        <a:bodyPr/>
        <a:lstStyle/>
        <a:p>
          <a:endParaRPr lang="en-US"/>
        </a:p>
      </dgm:t>
    </dgm:pt>
    <dgm:pt modelId="{D804639B-E148-479A-A72E-513B60EF0DB2}" type="pres">
      <dgm:prSet presAssocID="{CA1BA02F-E7DF-40E9-8304-4EB472F9A7E3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25C67-6FD9-41FC-A4F6-C9B210A1BE3B}" type="pres">
      <dgm:prSet presAssocID="{20271073-C010-4DA6-A652-66D13A320AF2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C0E20773-6CC1-4A03-94AF-6363619FF6D4}" type="pres">
      <dgm:prSet presAssocID="{20271073-C010-4DA6-A652-66D13A320AF2}" presName="connectorText" presStyleLbl="sibTrans1D1" presStyleIdx="5" presStyleCnt="10"/>
      <dgm:spPr/>
      <dgm:t>
        <a:bodyPr/>
        <a:lstStyle/>
        <a:p>
          <a:endParaRPr lang="en-US"/>
        </a:p>
      </dgm:t>
    </dgm:pt>
    <dgm:pt modelId="{1B838878-0A8C-4A42-80F9-043DD9886BD9}" type="pres">
      <dgm:prSet presAssocID="{F2CF41EE-E56F-4AC2-B151-259523BB9253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EEEF4-34C8-43B7-BF61-DDC04969E954}" type="pres">
      <dgm:prSet presAssocID="{C790F8B1-217A-4495-9072-B7B0F36143C2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184E6AA6-1F0E-422B-B6C3-E8F917D48563}" type="pres">
      <dgm:prSet presAssocID="{C790F8B1-217A-4495-9072-B7B0F36143C2}" presName="connectorText" presStyleLbl="sibTrans1D1" presStyleIdx="6" presStyleCnt="10"/>
      <dgm:spPr/>
      <dgm:t>
        <a:bodyPr/>
        <a:lstStyle/>
        <a:p>
          <a:endParaRPr lang="en-US"/>
        </a:p>
      </dgm:t>
    </dgm:pt>
    <dgm:pt modelId="{E9BEE788-1E9B-4E08-B056-004898FFA0F6}" type="pres">
      <dgm:prSet presAssocID="{80F05ADB-9C4B-47AB-95AC-B67B06099168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FC88B-E07D-4820-BEAD-9F3AC0AD5DD4}" type="pres">
      <dgm:prSet presAssocID="{E5C2C229-0F54-4C02-A9A8-D3BF5295C5F1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6571D3E0-DCEF-4D42-9E12-943DF6625D63}" type="pres">
      <dgm:prSet presAssocID="{E5C2C229-0F54-4C02-A9A8-D3BF5295C5F1}" presName="connectorText" presStyleLbl="sibTrans1D1" presStyleIdx="7" presStyleCnt="10"/>
      <dgm:spPr/>
      <dgm:t>
        <a:bodyPr/>
        <a:lstStyle/>
        <a:p>
          <a:endParaRPr lang="en-US"/>
        </a:p>
      </dgm:t>
    </dgm:pt>
    <dgm:pt modelId="{FD54167C-EC06-484C-9C4F-ACE7618AF6EE}" type="pres">
      <dgm:prSet presAssocID="{8105D331-6549-47BB-9C79-9DF5D449D2B3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5DBA1-2C23-4D53-899B-4F81586232DE}" type="pres">
      <dgm:prSet presAssocID="{A1AB51C7-CE12-4002-9884-5D0E6BE4EFAA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2FDC8109-DDC7-46B1-ACBD-FEE4F63F48E4}" type="pres">
      <dgm:prSet presAssocID="{A1AB51C7-CE12-4002-9884-5D0E6BE4EFAA}" presName="connectorText" presStyleLbl="sibTrans1D1" presStyleIdx="8" presStyleCnt="10"/>
      <dgm:spPr/>
      <dgm:t>
        <a:bodyPr/>
        <a:lstStyle/>
        <a:p>
          <a:endParaRPr lang="en-US"/>
        </a:p>
      </dgm:t>
    </dgm:pt>
    <dgm:pt modelId="{E9EFC1A6-27EA-4439-BA3E-75A5B91DCF47}" type="pres">
      <dgm:prSet presAssocID="{9CF20493-6087-47B0-ABEF-86A261423FFE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C280B-843B-4303-A33B-81F9E27AE759}" type="pres">
      <dgm:prSet presAssocID="{F89659CA-17F2-4A34-9AB1-44B18E343D09}" presName="sibTrans" presStyleLbl="sibTrans1D1" presStyleIdx="9" presStyleCnt="10"/>
      <dgm:spPr/>
      <dgm:t>
        <a:bodyPr/>
        <a:lstStyle/>
        <a:p>
          <a:endParaRPr lang="en-US"/>
        </a:p>
      </dgm:t>
    </dgm:pt>
    <dgm:pt modelId="{4C617F87-D173-470F-B490-B49911E9BF1C}" type="pres">
      <dgm:prSet presAssocID="{F89659CA-17F2-4A34-9AB1-44B18E343D09}" presName="connectorText" presStyleLbl="sibTrans1D1" presStyleIdx="9" presStyleCnt="10"/>
      <dgm:spPr/>
      <dgm:t>
        <a:bodyPr/>
        <a:lstStyle/>
        <a:p>
          <a:endParaRPr lang="en-US"/>
        </a:p>
      </dgm:t>
    </dgm:pt>
    <dgm:pt modelId="{D2ADEDE5-3321-47E9-A240-23E7BCACAFC4}" type="pres">
      <dgm:prSet presAssocID="{FA5B51B8-D927-4C90-AB48-FCC2B03DA89B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8C838-F84A-4723-BC7D-7F0A81FFD9B0}" type="presOf" srcId="{1D88EC94-4C2D-46EC-99A1-3A3ECD238F76}" destId="{674CD437-A976-482F-9BC5-0A896DDEADD3}" srcOrd="0" destOrd="0" presId="urn:microsoft.com/office/officeart/2016/7/layout/RepeatingBendingProcessNew"/>
    <dgm:cxn modelId="{DE4EC60B-09F8-4191-9D71-B586D999C2C8}" srcId="{21793B1C-E5FD-4793-95FD-0E39E4248958}" destId="{CA1BA02F-E7DF-40E9-8304-4EB472F9A7E3}" srcOrd="5" destOrd="0" parTransId="{601ADB3D-2048-4A7F-9ADE-14CAF7C9E642}" sibTransId="{20271073-C010-4DA6-A652-66D13A320AF2}"/>
    <dgm:cxn modelId="{A18DC77E-7AC4-45E9-801F-7B56816BD69A}" srcId="{21793B1C-E5FD-4793-95FD-0E39E4248958}" destId="{1CC6E6E6-FE77-4098-B0A2-9AA60E45F152}" srcOrd="0" destOrd="0" parTransId="{9E840383-C7B0-4A74-AD5F-6C0620D2377C}" sibTransId="{D671F8A5-3A16-4D38-99FC-B8B9C04CBCD3}"/>
    <dgm:cxn modelId="{9F69536F-62FF-44C6-81D1-AC3C714EF12A}" type="presOf" srcId="{58828D47-F76C-41AE-89B0-59C609F836BF}" destId="{DBA8615B-C0BE-4C3D-8287-D36FD0537BA5}" srcOrd="1" destOrd="0" presId="urn:microsoft.com/office/officeart/2016/7/layout/RepeatingBendingProcessNew"/>
    <dgm:cxn modelId="{A0958D9E-B6B0-4A19-83B5-AF75B9988C52}" type="presOf" srcId="{D62C020B-F167-451C-B591-9BC347C81955}" destId="{A6BA3B6A-19D6-41E8-8E20-7A011AAB6C67}" srcOrd="0" destOrd="0" presId="urn:microsoft.com/office/officeart/2016/7/layout/RepeatingBendingProcessNew"/>
    <dgm:cxn modelId="{46B8C964-E552-4F44-B565-D7543FEB7068}" srcId="{21793B1C-E5FD-4793-95FD-0E39E4248958}" destId="{FA5B51B8-D927-4C90-AB48-FCC2B03DA89B}" srcOrd="10" destOrd="0" parTransId="{15151868-DEA6-41EB-95BD-CEFECEBC7186}" sibTransId="{C96EA2BD-0B65-494F-811C-FB4FE9560F52}"/>
    <dgm:cxn modelId="{F352B94B-D624-4568-8374-C4F94D2BDE11}" type="presOf" srcId="{E5C2C229-0F54-4C02-A9A8-D3BF5295C5F1}" destId="{6571D3E0-DCEF-4D42-9E12-943DF6625D63}" srcOrd="1" destOrd="0" presId="urn:microsoft.com/office/officeart/2016/7/layout/RepeatingBendingProcessNew"/>
    <dgm:cxn modelId="{A3E8EDF8-05EC-49CB-94F7-47FB600D78ED}" srcId="{21793B1C-E5FD-4793-95FD-0E39E4248958}" destId="{C29BF45D-7047-4674-9370-3FD5BC9E3045}" srcOrd="4" destOrd="0" parTransId="{E84A1FFD-1981-4381-8F93-1F7D74D8DAE4}" sibTransId="{99A3103E-2C92-4B23-BC34-6C167B83E6A4}"/>
    <dgm:cxn modelId="{A1610C0B-CED2-4AD6-A109-2EBF0B91A5DD}" type="presOf" srcId="{F2CF41EE-E56F-4AC2-B151-259523BB9253}" destId="{1B838878-0A8C-4A42-80F9-043DD9886BD9}" srcOrd="0" destOrd="0" presId="urn:microsoft.com/office/officeart/2016/7/layout/RepeatingBendingProcessNew"/>
    <dgm:cxn modelId="{B6A50368-4FCF-40A2-8F66-D64900C1E98A}" type="presOf" srcId="{D671F8A5-3A16-4D38-99FC-B8B9C04CBCD3}" destId="{307975D5-7BFC-4E80-BA21-9974DB7C7461}" srcOrd="1" destOrd="0" presId="urn:microsoft.com/office/officeart/2016/7/layout/RepeatingBendingProcessNew"/>
    <dgm:cxn modelId="{1BC0EE92-7CF0-4DF3-9328-3FD12F07B1C4}" type="presOf" srcId="{C790F8B1-217A-4495-9072-B7B0F36143C2}" destId="{184E6AA6-1F0E-422B-B6C3-E8F917D48563}" srcOrd="1" destOrd="0" presId="urn:microsoft.com/office/officeart/2016/7/layout/RepeatingBendingProcessNew"/>
    <dgm:cxn modelId="{BCD1E3EF-F71D-411A-BE3C-7C17196B9C45}" type="presOf" srcId="{99A3103E-2C92-4B23-BC34-6C167B83E6A4}" destId="{66161CB6-62D3-4492-91B4-526AB7D442D0}" srcOrd="0" destOrd="0" presId="urn:microsoft.com/office/officeart/2016/7/layout/RepeatingBendingProcessNew"/>
    <dgm:cxn modelId="{6331C3EC-FC12-4750-A51D-A3DEDEE2D645}" type="presOf" srcId="{C22EDC06-AEAC-44F2-80A6-D50AF84CF933}" destId="{CB90CE2B-9516-48B8-A2E4-974E8D9B44BA}" srcOrd="0" destOrd="0" presId="urn:microsoft.com/office/officeart/2016/7/layout/RepeatingBendingProcessNew"/>
    <dgm:cxn modelId="{69E30197-5AF5-4FF8-8CA5-ED24C6871B87}" type="presOf" srcId="{1CC6E6E6-FE77-4098-B0A2-9AA60E45F152}" destId="{E3AAB47E-5D6E-4D00-BCE9-B41EF14A74FD}" srcOrd="0" destOrd="0" presId="urn:microsoft.com/office/officeart/2016/7/layout/RepeatingBendingProcessNew"/>
    <dgm:cxn modelId="{A62CC01F-2095-4312-B37A-290C8075BF1A}" srcId="{21793B1C-E5FD-4793-95FD-0E39E4248958}" destId="{9CF20493-6087-47B0-ABEF-86A261423FFE}" srcOrd="9" destOrd="0" parTransId="{784A0D20-008D-43C7-8F4D-27846045016F}" sibTransId="{F89659CA-17F2-4A34-9AB1-44B18E343D09}"/>
    <dgm:cxn modelId="{54AEE52B-E509-4FF3-BA78-178D470B2BAB}" type="presOf" srcId="{CA1BA02F-E7DF-40E9-8304-4EB472F9A7E3}" destId="{D804639B-E148-479A-A72E-513B60EF0DB2}" srcOrd="0" destOrd="0" presId="urn:microsoft.com/office/officeart/2016/7/layout/RepeatingBendingProcessNew"/>
    <dgm:cxn modelId="{2B8ABEDE-8899-43F7-986E-6437CE3406B6}" type="presOf" srcId="{F89659CA-17F2-4A34-9AB1-44B18E343D09}" destId="{B9DC280B-843B-4303-A33B-81F9E27AE759}" srcOrd="0" destOrd="0" presId="urn:microsoft.com/office/officeart/2016/7/layout/RepeatingBendingProcessNew"/>
    <dgm:cxn modelId="{63D4068D-114C-43FB-89F3-35ADB9A42041}" type="presOf" srcId="{ACABAD4C-6DA0-46F9-8B5F-C841E2878304}" destId="{B4ED42C5-5C59-40F0-8D29-C161885377D1}" srcOrd="1" destOrd="0" presId="urn:microsoft.com/office/officeart/2016/7/layout/RepeatingBendingProcessNew"/>
    <dgm:cxn modelId="{A747C77B-8D3A-46A9-9227-12B84D8044E7}" type="presOf" srcId="{20271073-C010-4DA6-A652-66D13A320AF2}" destId="{8B925C67-6FD9-41FC-A4F6-C9B210A1BE3B}" srcOrd="0" destOrd="0" presId="urn:microsoft.com/office/officeart/2016/7/layout/RepeatingBendingProcessNew"/>
    <dgm:cxn modelId="{5343ACF3-4D8F-4AE2-9FC5-5CEDC9C0669B}" type="presOf" srcId="{FA5B51B8-D927-4C90-AB48-FCC2B03DA89B}" destId="{D2ADEDE5-3321-47E9-A240-23E7BCACAFC4}" srcOrd="0" destOrd="0" presId="urn:microsoft.com/office/officeart/2016/7/layout/RepeatingBendingProcessNew"/>
    <dgm:cxn modelId="{3F10F831-3C82-4871-B3A0-578FF7A750F8}" srcId="{21793B1C-E5FD-4793-95FD-0E39E4248958}" destId="{F2CF41EE-E56F-4AC2-B151-259523BB9253}" srcOrd="6" destOrd="0" parTransId="{DCB3C52E-A9CC-49E8-B7B9-FA4EBBE9EBC9}" sibTransId="{C790F8B1-217A-4495-9072-B7B0F36143C2}"/>
    <dgm:cxn modelId="{40D7B6F3-91AD-4CC2-8C71-82A0C0C4EB08}" type="presOf" srcId="{A1AB51C7-CE12-4002-9884-5D0E6BE4EFAA}" destId="{AC65DBA1-2C23-4D53-899B-4F81586232DE}" srcOrd="0" destOrd="0" presId="urn:microsoft.com/office/officeart/2016/7/layout/RepeatingBendingProcessNew"/>
    <dgm:cxn modelId="{647DC73B-A243-48F0-B31D-E0990DF8B5BD}" type="presOf" srcId="{A1AB51C7-CE12-4002-9884-5D0E6BE4EFAA}" destId="{2FDC8109-DDC7-46B1-ACBD-FEE4F63F48E4}" srcOrd="1" destOrd="0" presId="urn:microsoft.com/office/officeart/2016/7/layout/RepeatingBendingProcessNew"/>
    <dgm:cxn modelId="{24D98F12-16B6-4812-8C0D-C4DAE5F44958}" srcId="{21793B1C-E5FD-4793-95FD-0E39E4248958}" destId="{039D241A-4628-43E7-8126-7AC93858FA67}" srcOrd="3" destOrd="0" parTransId="{53A2981A-7F37-4AA9-AF73-C30C3477230E}" sibTransId="{58828D47-F76C-41AE-89B0-59C609F836BF}"/>
    <dgm:cxn modelId="{E481F77D-A80C-4883-A05A-375590E6D15F}" type="presOf" srcId="{039D241A-4628-43E7-8126-7AC93858FA67}" destId="{DEAB102F-E8AE-4E4A-8292-6B1916484A47}" srcOrd="0" destOrd="0" presId="urn:microsoft.com/office/officeart/2016/7/layout/RepeatingBendingProcessNew"/>
    <dgm:cxn modelId="{25F20E23-3B44-407E-A3F7-88DD10FD8C61}" type="presOf" srcId="{C29BF45D-7047-4674-9370-3FD5BC9E3045}" destId="{3104C10E-FC8A-4826-A862-F862936A4C3C}" srcOrd="0" destOrd="0" presId="urn:microsoft.com/office/officeart/2016/7/layout/RepeatingBendingProcessNew"/>
    <dgm:cxn modelId="{C9B672C0-ED9B-4353-852B-FACE8EF292BC}" type="presOf" srcId="{D671F8A5-3A16-4D38-99FC-B8B9C04CBCD3}" destId="{4E409420-DC4D-498B-9C4B-BADFAAECFDEB}" srcOrd="0" destOrd="0" presId="urn:microsoft.com/office/officeart/2016/7/layout/RepeatingBendingProcessNew"/>
    <dgm:cxn modelId="{C70485B3-BD18-49DB-BA50-DE55BCF20F2E}" type="presOf" srcId="{D62C020B-F167-451C-B591-9BC347C81955}" destId="{524B535C-89DD-43BE-8B1D-22896C8801E7}" srcOrd="1" destOrd="0" presId="urn:microsoft.com/office/officeart/2016/7/layout/RepeatingBendingProcessNew"/>
    <dgm:cxn modelId="{0497ADB9-74D4-4973-AF15-EE3ABD509B58}" type="presOf" srcId="{80F05ADB-9C4B-47AB-95AC-B67B06099168}" destId="{E9BEE788-1E9B-4E08-B056-004898FFA0F6}" srcOrd="0" destOrd="0" presId="urn:microsoft.com/office/officeart/2016/7/layout/RepeatingBendingProcessNew"/>
    <dgm:cxn modelId="{BA50FF81-2FB5-43F7-9A54-6C9CE8CB1573}" type="presOf" srcId="{C790F8B1-217A-4495-9072-B7B0F36143C2}" destId="{08DEEEF4-34C8-43B7-BF61-DDC04969E954}" srcOrd="0" destOrd="0" presId="urn:microsoft.com/office/officeart/2016/7/layout/RepeatingBendingProcessNew"/>
    <dgm:cxn modelId="{473E6BFB-2165-4A2A-BB3A-51CE1D38213C}" type="presOf" srcId="{99A3103E-2C92-4B23-BC34-6C167B83E6A4}" destId="{B8920479-9653-4C08-A846-D295C8CE15B2}" srcOrd="1" destOrd="0" presId="urn:microsoft.com/office/officeart/2016/7/layout/RepeatingBendingProcessNew"/>
    <dgm:cxn modelId="{DB8B57D0-7397-4F21-9884-CAEE95DFCC1A}" type="presOf" srcId="{20271073-C010-4DA6-A652-66D13A320AF2}" destId="{C0E20773-6CC1-4A03-94AF-6363619FF6D4}" srcOrd="1" destOrd="0" presId="urn:microsoft.com/office/officeart/2016/7/layout/RepeatingBendingProcessNew"/>
    <dgm:cxn modelId="{19A9F0E0-D3D1-4CC4-A0D6-7F8AD18B86B1}" type="presOf" srcId="{58828D47-F76C-41AE-89B0-59C609F836BF}" destId="{70D3248F-3F7B-4D38-9E48-62555AD1A2F0}" srcOrd="0" destOrd="0" presId="urn:microsoft.com/office/officeart/2016/7/layout/RepeatingBendingProcessNew"/>
    <dgm:cxn modelId="{4D08C69A-1822-47D6-B94D-32E843B27433}" srcId="{21793B1C-E5FD-4793-95FD-0E39E4248958}" destId="{8105D331-6549-47BB-9C79-9DF5D449D2B3}" srcOrd="8" destOrd="0" parTransId="{0F15F512-2133-4725-92C4-8D82CD097A2C}" sibTransId="{A1AB51C7-CE12-4002-9884-5D0E6BE4EFAA}"/>
    <dgm:cxn modelId="{DE1BC210-9A19-48FD-BFF4-16A697A202A1}" type="presOf" srcId="{F89659CA-17F2-4A34-9AB1-44B18E343D09}" destId="{4C617F87-D173-470F-B490-B49911E9BF1C}" srcOrd="1" destOrd="0" presId="urn:microsoft.com/office/officeart/2016/7/layout/RepeatingBendingProcessNew"/>
    <dgm:cxn modelId="{6707E35B-01C9-499D-ACC3-A3BA0D39B0DF}" srcId="{21793B1C-E5FD-4793-95FD-0E39E4248958}" destId="{1D88EC94-4C2D-46EC-99A1-3A3ECD238F76}" srcOrd="1" destOrd="0" parTransId="{9C63C380-AD5E-4933-A811-2E048CCD0072}" sibTransId="{ACABAD4C-6DA0-46F9-8B5F-C841E2878304}"/>
    <dgm:cxn modelId="{79645354-04B4-4032-BE77-C17709C9685A}" type="presOf" srcId="{21793B1C-E5FD-4793-95FD-0E39E4248958}" destId="{B0943815-BDAB-4022-AB5E-CA0C642A2BF6}" srcOrd="0" destOrd="0" presId="urn:microsoft.com/office/officeart/2016/7/layout/RepeatingBendingProcessNew"/>
    <dgm:cxn modelId="{DF0283B9-8C94-44C7-96FA-57B4410EA37C}" type="presOf" srcId="{8105D331-6549-47BB-9C79-9DF5D449D2B3}" destId="{FD54167C-EC06-484C-9C4F-ACE7618AF6EE}" srcOrd="0" destOrd="0" presId="urn:microsoft.com/office/officeart/2016/7/layout/RepeatingBendingProcessNew"/>
    <dgm:cxn modelId="{2DD707E5-8E2A-4CDC-A3E9-99309B5D1FF9}" srcId="{21793B1C-E5FD-4793-95FD-0E39E4248958}" destId="{80F05ADB-9C4B-47AB-95AC-B67B06099168}" srcOrd="7" destOrd="0" parTransId="{4A23FA38-BF15-4D88-BDB7-85B896D47B63}" sibTransId="{E5C2C229-0F54-4C02-A9A8-D3BF5295C5F1}"/>
    <dgm:cxn modelId="{AB1F92EA-BE6F-41F4-A17F-CEE024E139BF}" type="presOf" srcId="{E5C2C229-0F54-4C02-A9A8-D3BF5295C5F1}" destId="{4CDFC88B-E07D-4820-BEAD-9F3AC0AD5DD4}" srcOrd="0" destOrd="0" presId="urn:microsoft.com/office/officeart/2016/7/layout/RepeatingBendingProcessNew"/>
    <dgm:cxn modelId="{F182FCBC-2F53-4B62-AB26-07DBC53910D4}" type="presOf" srcId="{9CF20493-6087-47B0-ABEF-86A261423FFE}" destId="{E9EFC1A6-27EA-4439-BA3E-75A5B91DCF47}" srcOrd="0" destOrd="0" presId="urn:microsoft.com/office/officeart/2016/7/layout/RepeatingBendingProcessNew"/>
    <dgm:cxn modelId="{6BA12C32-6F8D-4228-AD9A-6E235ADC7143}" srcId="{21793B1C-E5FD-4793-95FD-0E39E4248958}" destId="{C22EDC06-AEAC-44F2-80A6-D50AF84CF933}" srcOrd="2" destOrd="0" parTransId="{DD8EA510-3361-4CC2-A1A1-1CA59FEBE6A3}" sibTransId="{D62C020B-F167-451C-B591-9BC347C81955}"/>
    <dgm:cxn modelId="{D2B8F786-8AD0-4761-BF8F-C9D75D99D420}" type="presOf" srcId="{ACABAD4C-6DA0-46F9-8B5F-C841E2878304}" destId="{AF0C5F7E-CA16-44B3-8C84-9C82D28B392C}" srcOrd="0" destOrd="0" presId="urn:microsoft.com/office/officeart/2016/7/layout/RepeatingBendingProcessNew"/>
    <dgm:cxn modelId="{D740154E-8DED-41A5-A29A-3FB0E3DFFAAB}" type="presParOf" srcId="{B0943815-BDAB-4022-AB5E-CA0C642A2BF6}" destId="{E3AAB47E-5D6E-4D00-BCE9-B41EF14A74FD}" srcOrd="0" destOrd="0" presId="urn:microsoft.com/office/officeart/2016/7/layout/RepeatingBendingProcessNew"/>
    <dgm:cxn modelId="{BF7EF80A-426B-47DA-9C85-81F48D00C225}" type="presParOf" srcId="{B0943815-BDAB-4022-AB5E-CA0C642A2BF6}" destId="{4E409420-DC4D-498B-9C4B-BADFAAECFDEB}" srcOrd="1" destOrd="0" presId="urn:microsoft.com/office/officeart/2016/7/layout/RepeatingBendingProcessNew"/>
    <dgm:cxn modelId="{2F1A896C-49E7-4940-98F1-9A1EE5061EAF}" type="presParOf" srcId="{4E409420-DC4D-498B-9C4B-BADFAAECFDEB}" destId="{307975D5-7BFC-4E80-BA21-9974DB7C7461}" srcOrd="0" destOrd="0" presId="urn:microsoft.com/office/officeart/2016/7/layout/RepeatingBendingProcessNew"/>
    <dgm:cxn modelId="{C52830DC-645D-4D2B-89BB-3C129EF80E83}" type="presParOf" srcId="{B0943815-BDAB-4022-AB5E-CA0C642A2BF6}" destId="{674CD437-A976-482F-9BC5-0A896DDEADD3}" srcOrd="2" destOrd="0" presId="urn:microsoft.com/office/officeart/2016/7/layout/RepeatingBendingProcessNew"/>
    <dgm:cxn modelId="{CA4B430B-C50E-421C-8E33-4894A92A69C7}" type="presParOf" srcId="{B0943815-BDAB-4022-AB5E-CA0C642A2BF6}" destId="{AF0C5F7E-CA16-44B3-8C84-9C82D28B392C}" srcOrd="3" destOrd="0" presId="urn:microsoft.com/office/officeart/2016/7/layout/RepeatingBendingProcessNew"/>
    <dgm:cxn modelId="{4890ECC9-5E88-4DC8-BB25-FC995A1F5425}" type="presParOf" srcId="{AF0C5F7E-CA16-44B3-8C84-9C82D28B392C}" destId="{B4ED42C5-5C59-40F0-8D29-C161885377D1}" srcOrd="0" destOrd="0" presId="urn:microsoft.com/office/officeart/2016/7/layout/RepeatingBendingProcessNew"/>
    <dgm:cxn modelId="{6D62B4BB-CE79-4B04-A004-0D2B62095814}" type="presParOf" srcId="{B0943815-BDAB-4022-AB5E-CA0C642A2BF6}" destId="{CB90CE2B-9516-48B8-A2E4-974E8D9B44BA}" srcOrd="4" destOrd="0" presId="urn:microsoft.com/office/officeart/2016/7/layout/RepeatingBendingProcessNew"/>
    <dgm:cxn modelId="{0D8A2874-618A-4A3F-B287-AA89B46D7488}" type="presParOf" srcId="{B0943815-BDAB-4022-AB5E-CA0C642A2BF6}" destId="{A6BA3B6A-19D6-41E8-8E20-7A011AAB6C67}" srcOrd="5" destOrd="0" presId="urn:microsoft.com/office/officeart/2016/7/layout/RepeatingBendingProcessNew"/>
    <dgm:cxn modelId="{8A9ACE5C-733D-4969-92FA-145D0DE17D87}" type="presParOf" srcId="{A6BA3B6A-19D6-41E8-8E20-7A011AAB6C67}" destId="{524B535C-89DD-43BE-8B1D-22896C8801E7}" srcOrd="0" destOrd="0" presId="urn:microsoft.com/office/officeart/2016/7/layout/RepeatingBendingProcessNew"/>
    <dgm:cxn modelId="{33A14598-3D7D-4113-94EE-E4CB04EB8511}" type="presParOf" srcId="{B0943815-BDAB-4022-AB5E-CA0C642A2BF6}" destId="{DEAB102F-E8AE-4E4A-8292-6B1916484A47}" srcOrd="6" destOrd="0" presId="urn:microsoft.com/office/officeart/2016/7/layout/RepeatingBendingProcessNew"/>
    <dgm:cxn modelId="{7513D70D-CDB8-45BE-9C23-A1C43EFAE037}" type="presParOf" srcId="{B0943815-BDAB-4022-AB5E-CA0C642A2BF6}" destId="{70D3248F-3F7B-4D38-9E48-62555AD1A2F0}" srcOrd="7" destOrd="0" presId="urn:microsoft.com/office/officeart/2016/7/layout/RepeatingBendingProcessNew"/>
    <dgm:cxn modelId="{FEA1BBA7-B54A-4B7D-96FF-4DCDEF3D662B}" type="presParOf" srcId="{70D3248F-3F7B-4D38-9E48-62555AD1A2F0}" destId="{DBA8615B-C0BE-4C3D-8287-D36FD0537BA5}" srcOrd="0" destOrd="0" presId="urn:microsoft.com/office/officeart/2016/7/layout/RepeatingBendingProcessNew"/>
    <dgm:cxn modelId="{E578A47A-4710-436C-BDB5-FA34B4163870}" type="presParOf" srcId="{B0943815-BDAB-4022-AB5E-CA0C642A2BF6}" destId="{3104C10E-FC8A-4826-A862-F862936A4C3C}" srcOrd="8" destOrd="0" presId="urn:microsoft.com/office/officeart/2016/7/layout/RepeatingBendingProcessNew"/>
    <dgm:cxn modelId="{1A6ED104-F6D9-4327-B408-D0BE053FE370}" type="presParOf" srcId="{B0943815-BDAB-4022-AB5E-CA0C642A2BF6}" destId="{66161CB6-62D3-4492-91B4-526AB7D442D0}" srcOrd="9" destOrd="0" presId="urn:microsoft.com/office/officeart/2016/7/layout/RepeatingBendingProcessNew"/>
    <dgm:cxn modelId="{E9AFE341-C285-4915-99EA-D9BCE96BF287}" type="presParOf" srcId="{66161CB6-62D3-4492-91B4-526AB7D442D0}" destId="{B8920479-9653-4C08-A846-D295C8CE15B2}" srcOrd="0" destOrd="0" presId="urn:microsoft.com/office/officeart/2016/7/layout/RepeatingBendingProcessNew"/>
    <dgm:cxn modelId="{C8BA2986-89E0-42F5-88FB-24E9C3915A50}" type="presParOf" srcId="{B0943815-BDAB-4022-AB5E-CA0C642A2BF6}" destId="{D804639B-E148-479A-A72E-513B60EF0DB2}" srcOrd="10" destOrd="0" presId="urn:microsoft.com/office/officeart/2016/7/layout/RepeatingBendingProcessNew"/>
    <dgm:cxn modelId="{63E172BD-9521-48AE-923D-010879413823}" type="presParOf" srcId="{B0943815-BDAB-4022-AB5E-CA0C642A2BF6}" destId="{8B925C67-6FD9-41FC-A4F6-C9B210A1BE3B}" srcOrd="11" destOrd="0" presId="urn:microsoft.com/office/officeart/2016/7/layout/RepeatingBendingProcessNew"/>
    <dgm:cxn modelId="{931A5A6B-FA07-4378-BF28-64C1973523E5}" type="presParOf" srcId="{8B925C67-6FD9-41FC-A4F6-C9B210A1BE3B}" destId="{C0E20773-6CC1-4A03-94AF-6363619FF6D4}" srcOrd="0" destOrd="0" presId="urn:microsoft.com/office/officeart/2016/7/layout/RepeatingBendingProcessNew"/>
    <dgm:cxn modelId="{096FDAC6-3982-4CF7-95C1-940709A4CD71}" type="presParOf" srcId="{B0943815-BDAB-4022-AB5E-CA0C642A2BF6}" destId="{1B838878-0A8C-4A42-80F9-043DD9886BD9}" srcOrd="12" destOrd="0" presId="urn:microsoft.com/office/officeart/2016/7/layout/RepeatingBendingProcessNew"/>
    <dgm:cxn modelId="{5B79A4F5-8251-4976-83C3-EA9D9F12AD38}" type="presParOf" srcId="{B0943815-BDAB-4022-AB5E-CA0C642A2BF6}" destId="{08DEEEF4-34C8-43B7-BF61-DDC04969E954}" srcOrd="13" destOrd="0" presId="urn:microsoft.com/office/officeart/2016/7/layout/RepeatingBendingProcessNew"/>
    <dgm:cxn modelId="{C20DA0BF-355B-4FCE-881E-BFE4E229EE89}" type="presParOf" srcId="{08DEEEF4-34C8-43B7-BF61-DDC04969E954}" destId="{184E6AA6-1F0E-422B-B6C3-E8F917D48563}" srcOrd="0" destOrd="0" presId="urn:microsoft.com/office/officeart/2016/7/layout/RepeatingBendingProcessNew"/>
    <dgm:cxn modelId="{02EB7DE2-2100-4B7E-8BC5-1814343E2724}" type="presParOf" srcId="{B0943815-BDAB-4022-AB5E-CA0C642A2BF6}" destId="{E9BEE788-1E9B-4E08-B056-004898FFA0F6}" srcOrd="14" destOrd="0" presId="urn:microsoft.com/office/officeart/2016/7/layout/RepeatingBendingProcessNew"/>
    <dgm:cxn modelId="{4453A77F-39C9-4861-821D-7C19CEE12119}" type="presParOf" srcId="{B0943815-BDAB-4022-AB5E-CA0C642A2BF6}" destId="{4CDFC88B-E07D-4820-BEAD-9F3AC0AD5DD4}" srcOrd="15" destOrd="0" presId="urn:microsoft.com/office/officeart/2016/7/layout/RepeatingBendingProcessNew"/>
    <dgm:cxn modelId="{CB87CB95-3B65-479F-BE96-0F76817451E7}" type="presParOf" srcId="{4CDFC88B-E07D-4820-BEAD-9F3AC0AD5DD4}" destId="{6571D3E0-DCEF-4D42-9E12-943DF6625D63}" srcOrd="0" destOrd="0" presId="urn:microsoft.com/office/officeart/2016/7/layout/RepeatingBendingProcessNew"/>
    <dgm:cxn modelId="{D1A80FCD-81F2-4A34-8048-4E3603C0024D}" type="presParOf" srcId="{B0943815-BDAB-4022-AB5E-CA0C642A2BF6}" destId="{FD54167C-EC06-484C-9C4F-ACE7618AF6EE}" srcOrd="16" destOrd="0" presId="urn:microsoft.com/office/officeart/2016/7/layout/RepeatingBendingProcessNew"/>
    <dgm:cxn modelId="{AE0CCFA7-74D6-446B-ABE6-4E985692EB2D}" type="presParOf" srcId="{B0943815-BDAB-4022-AB5E-CA0C642A2BF6}" destId="{AC65DBA1-2C23-4D53-899B-4F81586232DE}" srcOrd="17" destOrd="0" presId="urn:microsoft.com/office/officeart/2016/7/layout/RepeatingBendingProcessNew"/>
    <dgm:cxn modelId="{FF986AC4-B41D-4CBE-A076-7F9FCAD930BB}" type="presParOf" srcId="{AC65DBA1-2C23-4D53-899B-4F81586232DE}" destId="{2FDC8109-DDC7-46B1-ACBD-FEE4F63F48E4}" srcOrd="0" destOrd="0" presId="urn:microsoft.com/office/officeart/2016/7/layout/RepeatingBendingProcessNew"/>
    <dgm:cxn modelId="{BEF3E273-BA0E-4D90-9882-99E8D279C14A}" type="presParOf" srcId="{B0943815-BDAB-4022-AB5E-CA0C642A2BF6}" destId="{E9EFC1A6-27EA-4439-BA3E-75A5B91DCF47}" srcOrd="18" destOrd="0" presId="urn:microsoft.com/office/officeart/2016/7/layout/RepeatingBendingProcessNew"/>
    <dgm:cxn modelId="{65AAA0E4-83F9-4C2D-B156-3F9A0C8FABB1}" type="presParOf" srcId="{B0943815-BDAB-4022-AB5E-CA0C642A2BF6}" destId="{B9DC280B-843B-4303-A33B-81F9E27AE759}" srcOrd="19" destOrd="0" presId="urn:microsoft.com/office/officeart/2016/7/layout/RepeatingBendingProcessNew"/>
    <dgm:cxn modelId="{3A319970-4F8B-428C-9F7B-AC2DC5F25498}" type="presParOf" srcId="{B9DC280B-843B-4303-A33B-81F9E27AE759}" destId="{4C617F87-D173-470F-B490-B49911E9BF1C}" srcOrd="0" destOrd="0" presId="urn:microsoft.com/office/officeart/2016/7/layout/RepeatingBendingProcessNew"/>
    <dgm:cxn modelId="{EE91F1C9-7D02-493D-8E01-34FFC794CAC4}" type="presParOf" srcId="{B0943815-BDAB-4022-AB5E-CA0C642A2BF6}" destId="{D2ADEDE5-3321-47E9-A240-23E7BCACAFC4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589C8-42B0-4EB0-8619-0ECA7E073CC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DE9AA33-AC96-47FD-AA97-4261D3D7ACC8}">
      <dgm:prSet custT="1"/>
      <dgm:spPr/>
      <dgm:t>
        <a:bodyPr/>
        <a:lstStyle/>
        <a:p>
          <a:r>
            <a:rPr lang="en-US" sz="1400" dirty="0" smtClean="0"/>
            <a:t>Docker container,</a:t>
          </a:r>
        </a:p>
        <a:p>
          <a:r>
            <a:rPr lang="en-US" sz="1400" dirty="0" smtClean="0"/>
            <a:t>compose</a:t>
          </a:r>
          <a:endParaRPr lang="en-US" sz="1400" dirty="0"/>
        </a:p>
      </dgm:t>
    </dgm:pt>
    <dgm:pt modelId="{943E6794-6F73-4005-B3FD-7C4D669D0030}" type="parTrans" cxnId="{413C0999-50D4-40DF-9501-E89A3D96E2EA}">
      <dgm:prSet/>
      <dgm:spPr/>
      <dgm:t>
        <a:bodyPr/>
        <a:lstStyle/>
        <a:p>
          <a:endParaRPr lang="en-US"/>
        </a:p>
      </dgm:t>
    </dgm:pt>
    <dgm:pt modelId="{6CB7391C-6BCE-42C7-A48F-CF21E67A735A}" type="sibTrans" cxnId="{413C0999-50D4-40DF-9501-E89A3D96E2EA}">
      <dgm:prSet/>
      <dgm:spPr/>
      <dgm:t>
        <a:bodyPr/>
        <a:lstStyle/>
        <a:p>
          <a:r>
            <a:rPr lang="en-US" dirty="0" smtClean="0"/>
            <a:t>Hyperledger Fabric </a:t>
          </a:r>
          <a:endParaRPr lang="en-US" dirty="0"/>
        </a:p>
      </dgm:t>
    </dgm:pt>
    <dgm:pt modelId="{C2124687-D40C-4CE7-8C41-2221D3A84CFD}">
      <dgm:prSet/>
      <dgm:spPr/>
      <dgm:t>
        <a:bodyPr/>
        <a:lstStyle/>
        <a:p>
          <a:r>
            <a:rPr lang="en-US" dirty="0" smtClean="0"/>
            <a:t>Go Language (smart Contract)</a:t>
          </a:r>
          <a:endParaRPr lang="en-US" dirty="0"/>
        </a:p>
      </dgm:t>
    </dgm:pt>
    <dgm:pt modelId="{058E4D30-16E9-4216-9E39-E1D1FD90788A}" type="parTrans" cxnId="{5F69F5A9-7DBE-4C9C-9D69-56120D88AF86}">
      <dgm:prSet/>
      <dgm:spPr/>
      <dgm:t>
        <a:bodyPr/>
        <a:lstStyle/>
        <a:p>
          <a:endParaRPr lang="en-US"/>
        </a:p>
      </dgm:t>
    </dgm:pt>
    <dgm:pt modelId="{EBAAA130-B20B-495B-BC4F-CA165315B3F7}" type="sibTrans" cxnId="{5F69F5A9-7DBE-4C9C-9D69-56120D88AF86}">
      <dgm:prSet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</dgm:pt>
    <dgm:pt modelId="{538DE130-8A13-440F-912D-ECF3782C904C}">
      <dgm:prSet/>
      <dgm:spPr/>
      <dgm:t>
        <a:bodyPr/>
        <a:lstStyle/>
        <a:p>
          <a:r>
            <a:rPr lang="en-US" b="1" dirty="0" smtClean="0"/>
            <a:t>REST architecture</a:t>
          </a:r>
          <a:endParaRPr lang="en-US" dirty="0"/>
        </a:p>
      </dgm:t>
    </dgm:pt>
    <dgm:pt modelId="{D6396CED-F14E-4BF1-8ACA-E52C82C1E9FD}" type="parTrans" cxnId="{213A074D-F369-4E0C-B518-B95A3134D406}">
      <dgm:prSet/>
      <dgm:spPr/>
      <dgm:t>
        <a:bodyPr/>
        <a:lstStyle/>
        <a:p>
          <a:endParaRPr lang="en-US"/>
        </a:p>
      </dgm:t>
    </dgm:pt>
    <dgm:pt modelId="{50AD57E4-8433-442D-8000-02AF6532E3B7}" type="sibTrans" cxnId="{213A074D-F369-4E0C-B518-B95A3134D406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7D576940-4AC5-456C-97C8-FB8FE78F9EEE}" type="pres">
      <dgm:prSet presAssocID="{52C589C8-42B0-4EB0-8619-0ECA7E073CC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68694AD-1BD2-4426-8DE1-C2D586EE284F}" type="pres">
      <dgm:prSet presAssocID="{4DE9AA33-AC96-47FD-AA97-4261D3D7ACC8}" presName="composite" presStyleCnt="0"/>
      <dgm:spPr/>
    </dgm:pt>
    <dgm:pt modelId="{0C6D04D9-4916-466C-8B94-66C3CDF97C10}" type="pres">
      <dgm:prSet presAssocID="{4DE9AA33-AC96-47FD-AA97-4261D3D7ACC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31D79-67C9-4737-823B-C51A455B7FD8}" type="pres">
      <dgm:prSet presAssocID="{4DE9AA33-AC96-47FD-AA97-4261D3D7ACC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7FD58BC-94BA-4BFA-B076-5894F150EDBD}" type="pres">
      <dgm:prSet presAssocID="{4DE9AA33-AC96-47FD-AA97-4261D3D7ACC8}" presName="BalanceSpacing" presStyleCnt="0"/>
      <dgm:spPr/>
    </dgm:pt>
    <dgm:pt modelId="{72E40422-8EF8-47BE-993F-F2226C5D9D10}" type="pres">
      <dgm:prSet presAssocID="{4DE9AA33-AC96-47FD-AA97-4261D3D7ACC8}" presName="BalanceSpacing1" presStyleCnt="0"/>
      <dgm:spPr/>
    </dgm:pt>
    <dgm:pt modelId="{51CEE000-F695-4FBD-81BC-157045F2C35B}" type="pres">
      <dgm:prSet presAssocID="{6CB7391C-6BCE-42C7-A48F-CF21E67A735A}" presName="Accent1Text" presStyleLbl="node1" presStyleIdx="1" presStyleCnt="6"/>
      <dgm:spPr/>
      <dgm:t>
        <a:bodyPr/>
        <a:lstStyle/>
        <a:p>
          <a:endParaRPr lang="en-US"/>
        </a:p>
      </dgm:t>
    </dgm:pt>
    <dgm:pt modelId="{3967B554-063C-46CE-8E1D-EDB6D83F3FD7}" type="pres">
      <dgm:prSet presAssocID="{6CB7391C-6BCE-42C7-A48F-CF21E67A735A}" presName="spaceBetweenRectangles" presStyleCnt="0"/>
      <dgm:spPr/>
    </dgm:pt>
    <dgm:pt modelId="{7083D4DA-FB25-436E-9633-EE834A8D77BA}" type="pres">
      <dgm:prSet presAssocID="{C2124687-D40C-4CE7-8C41-2221D3A84CFD}" presName="composite" presStyleCnt="0"/>
      <dgm:spPr/>
    </dgm:pt>
    <dgm:pt modelId="{A8F5B331-0B03-4579-AE41-B9A591EC593B}" type="pres">
      <dgm:prSet presAssocID="{C2124687-D40C-4CE7-8C41-2221D3A84CF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7B240-A2F6-4C46-9C15-2FF8D5916DA1}" type="pres">
      <dgm:prSet presAssocID="{C2124687-D40C-4CE7-8C41-2221D3A84CF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E8E2003-8565-4D45-829A-B8684A895F52}" type="pres">
      <dgm:prSet presAssocID="{C2124687-D40C-4CE7-8C41-2221D3A84CFD}" presName="BalanceSpacing" presStyleCnt="0"/>
      <dgm:spPr/>
    </dgm:pt>
    <dgm:pt modelId="{2782032D-9E06-4C81-A841-36218947D446}" type="pres">
      <dgm:prSet presAssocID="{C2124687-D40C-4CE7-8C41-2221D3A84CFD}" presName="BalanceSpacing1" presStyleCnt="0"/>
      <dgm:spPr/>
    </dgm:pt>
    <dgm:pt modelId="{341CF4C7-BCB0-4BC7-9825-B9F3C57890E2}" type="pres">
      <dgm:prSet presAssocID="{EBAAA130-B20B-495B-BC4F-CA165315B3F7}" presName="Accent1Text" presStyleLbl="node1" presStyleIdx="3" presStyleCnt="6"/>
      <dgm:spPr/>
      <dgm:t>
        <a:bodyPr/>
        <a:lstStyle/>
        <a:p>
          <a:endParaRPr lang="en-US"/>
        </a:p>
      </dgm:t>
    </dgm:pt>
    <dgm:pt modelId="{0CEFAE5B-9A64-47FB-BC0E-0D40343FAF87}" type="pres">
      <dgm:prSet presAssocID="{EBAAA130-B20B-495B-BC4F-CA165315B3F7}" presName="spaceBetweenRectangles" presStyleCnt="0"/>
      <dgm:spPr/>
    </dgm:pt>
    <dgm:pt modelId="{54042B5D-9846-455E-A72F-4DE00A1C3EAE}" type="pres">
      <dgm:prSet presAssocID="{538DE130-8A13-440F-912D-ECF3782C904C}" presName="composite" presStyleCnt="0"/>
      <dgm:spPr/>
    </dgm:pt>
    <dgm:pt modelId="{07E71929-E83F-487D-AFAC-C32562EB57CA}" type="pres">
      <dgm:prSet presAssocID="{538DE130-8A13-440F-912D-ECF3782C904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CDF72-64BC-4EB7-8A25-130241EE070E}" type="pres">
      <dgm:prSet presAssocID="{538DE130-8A13-440F-912D-ECF3782C904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BD8662A-272D-48EC-9E1B-57D5F4966887}" type="pres">
      <dgm:prSet presAssocID="{538DE130-8A13-440F-912D-ECF3782C904C}" presName="BalanceSpacing" presStyleCnt="0"/>
      <dgm:spPr/>
    </dgm:pt>
    <dgm:pt modelId="{081FB821-1E61-4B6F-8029-17ACA46857A2}" type="pres">
      <dgm:prSet presAssocID="{538DE130-8A13-440F-912D-ECF3782C904C}" presName="BalanceSpacing1" presStyleCnt="0"/>
      <dgm:spPr/>
    </dgm:pt>
    <dgm:pt modelId="{DE8606AA-0E10-4C52-B303-DC0AE73CB388}" type="pres">
      <dgm:prSet presAssocID="{50AD57E4-8433-442D-8000-02AF6532E3B7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8D8757F9-31EB-4DE8-B523-39DD9483D178}" type="presOf" srcId="{EBAAA130-B20B-495B-BC4F-CA165315B3F7}" destId="{341CF4C7-BCB0-4BC7-9825-B9F3C57890E2}" srcOrd="0" destOrd="0" presId="urn:microsoft.com/office/officeart/2008/layout/AlternatingHexagons"/>
    <dgm:cxn modelId="{D15F1865-6D5C-4F1D-9164-8DBF6210B5AC}" type="presOf" srcId="{6CB7391C-6BCE-42C7-A48F-CF21E67A735A}" destId="{51CEE000-F695-4FBD-81BC-157045F2C35B}" srcOrd="0" destOrd="0" presId="urn:microsoft.com/office/officeart/2008/layout/AlternatingHexagons"/>
    <dgm:cxn modelId="{A3FBD389-E94E-4F05-B416-BCBDE29F8E2E}" type="presOf" srcId="{50AD57E4-8433-442D-8000-02AF6532E3B7}" destId="{DE8606AA-0E10-4C52-B303-DC0AE73CB388}" srcOrd="0" destOrd="0" presId="urn:microsoft.com/office/officeart/2008/layout/AlternatingHexagons"/>
    <dgm:cxn modelId="{51823EB8-BE73-4347-AE96-1FC7F11E5DFE}" type="presOf" srcId="{4DE9AA33-AC96-47FD-AA97-4261D3D7ACC8}" destId="{0C6D04D9-4916-466C-8B94-66C3CDF97C10}" srcOrd="0" destOrd="0" presId="urn:microsoft.com/office/officeart/2008/layout/AlternatingHexagons"/>
    <dgm:cxn modelId="{E6B24EBC-BFCC-4D6B-B9AC-D6509FB729FE}" type="presOf" srcId="{538DE130-8A13-440F-912D-ECF3782C904C}" destId="{07E71929-E83F-487D-AFAC-C32562EB57CA}" srcOrd="0" destOrd="0" presId="urn:microsoft.com/office/officeart/2008/layout/AlternatingHexagons"/>
    <dgm:cxn modelId="{3DB030CC-E3C1-4320-AE8B-714504B09507}" type="presOf" srcId="{C2124687-D40C-4CE7-8C41-2221D3A84CFD}" destId="{A8F5B331-0B03-4579-AE41-B9A591EC593B}" srcOrd="0" destOrd="0" presId="urn:microsoft.com/office/officeart/2008/layout/AlternatingHexagons"/>
    <dgm:cxn modelId="{413C0999-50D4-40DF-9501-E89A3D96E2EA}" srcId="{52C589C8-42B0-4EB0-8619-0ECA7E073CCA}" destId="{4DE9AA33-AC96-47FD-AA97-4261D3D7ACC8}" srcOrd="0" destOrd="0" parTransId="{943E6794-6F73-4005-B3FD-7C4D669D0030}" sibTransId="{6CB7391C-6BCE-42C7-A48F-CF21E67A735A}"/>
    <dgm:cxn modelId="{5F69F5A9-7DBE-4C9C-9D69-56120D88AF86}" srcId="{52C589C8-42B0-4EB0-8619-0ECA7E073CCA}" destId="{C2124687-D40C-4CE7-8C41-2221D3A84CFD}" srcOrd="1" destOrd="0" parTransId="{058E4D30-16E9-4216-9E39-E1D1FD90788A}" sibTransId="{EBAAA130-B20B-495B-BC4F-CA165315B3F7}"/>
    <dgm:cxn modelId="{213A074D-F369-4E0C-B518-B95A3134D406}" srcId="{52C589C8-42B0-4EB0-8619-0ECA7E073CCA}" destId="{538DE130-8A13-440F-912D-ECF3782C904C}" srcOrd="2" destOrd="0" parTransId="{D6396CED-F14E-4BF1-8ACA-E52C82C1E9FD}" sibTransId="{50AD57E4-8433-442D-8000-02AF6532E3B7}"/>
    <dgm:cxn modelId="{CF2B7C89-D780-4484-92A4-9DFE4EB5E447}" type="presOf" srcId="{52C589C8-42B0-4EB0-8619-0ECA7E073CCA}" destId="{7D576940-4AC5-456C-97C8-FB8FE78F9EEE}" srcOrd="0" destOrd="0" presId="urn:microsoft.com/office/officeart/2008/layout/AlternatingHexagons"/>
    <dgm:cxn modelId="{37463403-05E7-4586-B304-AFDB57D8447A}" type="presParOf" srcId="{7D576940-4AC5-456C-97C8-FB8FE78F9EEE}" destId="{B68694AD-1BD2-4426-8DE1-C2D586EE284F}" srcOrd="0" destOrd="0" presId="urn:microsoft.com/office/officeart/2008/layout/AlternatingHexagons"/>
    <dgm:cxn modelId="{166F5B5A-F00A-45CB-9DD5-9A2A999AB986}" type="presParOf" srcId="{B68694AD-1BD2-4426-8DE1-C2D586EE284F}" destId="{0C6D04D9-4916-466C-8B94-66C3CDF97C10}" srcOrd="0" destOrd="0" presId="urn:microsoft.com/office/officeart/2008/layout/AlternatingHexagons"/>
    <dgm:cxn modelId="{CCD839BD-3733-4DEC-B5F4-475E9BF60681}" type="presParOf" srcId="{B68694AD-1BD2-4426-8DE1-C2D586EE284F}" destId="{F7F31D79-67C9-4737-823B-C51A455B7FD8}" srcOrd="1" destOrd="0" presId="urn:microsoft.com/office/officeart/2008/layout/AlternatingHexagons"/>
    <dgm:cxn modelId="{761884C1-64CF-4719-9E23-C0B481CB9ED0}" type="presParOf" srcId="{B68694AD-1BD2-4426-8DE1-C2D586EE284F}" destId="{C7FD58BC-94BA-4BFA-B076-5894F150EDBD}" srcOrd="2" destOrd="0" presId="urn:microsoft.com/office/officeart/2008/layout/AlternatingHexagons"/>
    <dgm:cxn modelId="{0393448E-56B2-4A57-B734-8EECA652FB84}" type="presParOf" srcId="{B68694AD-1BD2-4426-8DE1-C2D586EE284F}" destId="{72E40422-8EF8-47BE-993F-F2226C5D9D10}" srcOrd="3" destOrd="0" presId="urn:microsoft.com/office/officeart/2008/layout/AlternatingHexagons"/>
    <dgm:cxn modelId="{B27672D5-94D6-4EF3-9423-C2B421FAC2E5}" type="presParOf" srcId="{B68694AD-1BD2-4426-8DE1-C2D586EE284F}" destId="{51CEE000-F695-4FBD-81BC-157045F2C35B}" srcOrd="4" destOrd="0" presId="urn:microsoft.com/office/officeart/2008/layout/AlternatingHexagons"/>
    <dgm:cxn modelId="{2882E46A-BDB0-4921-8342-3421955F19D7}" type="presParOf" srcId="{7D576940-4AC5-456C-97C8-FB8FE78F9EEE}" destId="{3967B554-063C-46CE-8E1D-EDB6D83F3FD7}" srcOrd="1" destOrd="0" presId="urn:microsoft.com/office/officeart/2008/layout/AlternatingHexagons"/>
    <dgm:cxn modelId="{829508B6-7791-4CE8-A6DD-EFD603C529C4}" type="presParOf" srcId="{7D576940-4AC5-456C-97C8-FB8FE78F9EEE}" destId="{7083D4DA-FB25-436E-9633-EE834A8D77BA}" srcOrd="2" destOrd="0" presId="urn:microsoft.com/office/officeart/2008/layout/AlternatingHexagons"/>
    <dgm:cxn modelId="{7D5725A4-6508-4DDE-9697-9DC6B36F8617}" type="presParOf" srcId="{7083D4DA-FB25-436E-9633-EE834A8D77BA}" destId="{A8F5B331-0B03-4579-AE41-B9A591EC593B}" srcOrd="0" destOrd="0" presId="urn:microsoft.com/office/officeart/2008/layout/AlternatingHexagons"/>
    <dgm:cxn modelId="{4049CC18-ED24-4B7B-B515-9E6259C3A1FE}" type="presParOf" srcId="{7083D4DA-FB25-436E-9633-EE834A8D77BA}" destId="{D697B240-A2F6-4C46-9C15-2FF8D5916DA1}" srcOrd="1" destOrd="0" presId="urn:microsoft.com/office/officeart/2008/layout/AlternatingHexagons"/>
    <dgm:cxn modelId="{2EF9FC0F-9160-4E79-8F4C-A5B6F5F8FEE6}" type="presParOf" srcId="{7083D4DA-FB25-436E-9633-EE834A8D77BA}" destId="{BE8E2003-8565-4D45-829A-B8684A895F52}" srcOrd="2" destOrd="0" presId="urn:microsoft.com/office/officeart/2008/layout/AlternatingHexagons"/>
    <dgm:cxn modelId="{F2A65028-B32A-438B-9C57-FFD3426130AA}" type="presParOf" srcId="{7083D4DA-FB25-436E-9633-EE834A8D77BA}" destId="{2782032D-9E06-4C81-A841-36218947D446}" srcOrd="3" destOrd="0" presId="urn:microsoft.com/office/officeart/2008/layout/AlternatingHexagons"/>
    <dgm:cxn modelId="{4C662CEA-4475-4AC3-9971-7D47F39E42F4}" type="presParOf" srcId="{7083D4DA-FB25-436E-9633-EE834A8D77BA}" destId="{341CF4C7-BCB0-4BC7-9825-B9F3C57890E2}" srcOrd="4" destOrd="0" presId="urn:microsoft.com/office/officeart/2008/layout/AlternatingHexagons"/>
    <dgm:cxn modelId="{39BF0B78-C3F6-47FF-9C56-E18CAC1D1926}" type="presParOf" srcId="{7D576940-4AC5-456C-97C8-FB8FE78F9EEE}" destId="{0CEFAE5B-9A64-47FB-BC0E-0D40343FAF87}" srcOrd="3" destOrd="0" presId="urn:microsoft.com/office/officeart/2008/layout/AlternatingHexagons"/>
    <dgm:cxn modelId="{AAEDEA97-A908-4E91-86CD-FA632CF01FEE}" type="presParOf" srcId="{7D576940-4AC5-456C-97C8-FB8FE78F9EEE}" destId="{54042B5D-9846-455E-A72F-4DE00A1C3EAE}" srcOrd="4" destOrd="0" presId="urn:microsoft.com/office/officeart/2008/layout/AlternatingHexagons"/>
    <dgm:cxn modelId="{F8214F7B-E385-4740-997C-AD4C52DE6055}" type="presParOf" srcId="{54042B5D-9846-455E-A72F-4DE00A1C3EAE}" destId="{07E71929-E83F-487D-AFAC-C32562EB57CA}" srcOrd="0" destOrd="0" presId="urn:microsoft.com/office/officeart/2008/layout/AlternatingHexagons"/>
    <dgm:cxn modelId="{055833E5-1D9F-4109-A763-34AF015E3871}" type="presParOf" srcId="{54042B5D-9846-455E-A72F-4DE00A1C3EAE}" destId="{410CDF72-64BC-4EB7-8A25-130241EE070E}" srcOrd="1" destOrd="0" presId="urn:microsoft.com/office/officeart/2008/layout/AlternatingHexagons"/>
    <dgm:cxn modelId="{34AA4277-DA85-4688-B310-6F402B04FB3B}" type="presParOf" srcId="{54042B5D-9846-455E-A72F-4DE00A1C3EAE}" destId="{6BD8662A-272D-48EC-9E1B-57D5F4966887}" srcOrd="2" destOrd="0" presId="urn:microsoft.com/office/officeart/2008/layout/AlternatingHexagons"/>
    <dgm:cxn modelId="{FA8A6DF2-A83C-45F6-A812-F7A304623D07}" type="presParOf" srcId="{54042B5D-9846-455E-A72F-4DE00A1C3EAE}" destId="{081FB821-1E61-4B6F-8029-17ACA46857A2}" srcOrd="3" destOrd="0" presId="urn:microsoft.com/office/officeart/2008/layout/AlternatingHexagons"/>
    <dgm:cxn modelId="{E9B38EB4-9625-4FBD-A6B5-DE8F777713A0}" type="presParOf" srcId="{54042B5D-9846-455E-A72F-4DE00A1C3EAE}" destId="{DE8606AA-0E10-4C52-B303-DC0AE73CB38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36DAA-A590-4B63-B38D-7EAECA74365E}">
      <dsp:nvSpPr>
        <dsp:cNvPr id="0" name=""/>
        <dsp:cNvSpPr/>
      </dsp:nvSpPr>
      <dsp:spPr>
        <a:xfrm>
          <a:off x="0" y="1469649"/>
          <a:ext cx="658255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C95D6-5472-4E42-8B9E-70639FE04A36}">
      <dsp:nvSpPr>
        <dsp:cNvPr id="0" name=""/>
        <dsp:cNvSpPr/>
      </dsp:nvSpPr>
      <dsp:spPr>
        <a:xfrm>
          <a:off x="329127" y="1100649"/>
          <a:ext cx="460778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Supervisor</a:t>
          </a:r>
          <a:r>
            <a:rPr lang="en-US" sz="2500" kern="1200" dirty="0"/>
            <a:t>: </a:t>
          </a:r>
          <a:r>
            <a:rPr lang="en-US" sz="2500" kern="1200" dirty="0" smtClean="0"/>
            <a:t>Dr. Asif Raza Shah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65153" y="1136675"/>
        <a:ext cx="4535736" cy="665948"/>
      </dsp:txXfrm>
    </dsp:sp>
    <dsp:sp modelId="{8D0D931B-AC75-45DB-8AC8-BB708DC051D7}">
      <dsp:nvSpPr>
        <dsp:cNvPr id="0" name=""/>
        <dsp:cNvSpPr/>
      </dsp:nvSpPr>
      <dsp:spPr>
        <a:xfrm>
          <a:off x="0" y="2603649"/>
          <a:ext cx="6582555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879" tIns="520700" rIns="51087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Arslan Ali	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Muhammad Muzammil Raza </a:t>
          </a:r>
          <a:endParaRPr lang="en-US" sz="2500" kern="1200" dirty="0"/>
        </a:p>
      </dsp:txBody>
      <dsp:txXfrm>
        <a:off x="0" y="2603649"/>
        <a:ext cx="6582555" cy="1417500"/>
      </dsp:txXfrm>
    </dsp:sp>
    <dsp:sp modelId="{9FA5E025-8BB9-4237-84DD-4841D8D3267D}">
      <dsp:nvSpPr>
        <dsp:cNvPr id="0" name=""/>
        <dsp:cNvSpPr/>
      </dsp:nvSpPr>
      <dsp:spPr>
        <a:xfrm>
          <a:off x="329127" y="2234649"/>
          <a:ext cx="4607788" cy="738000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Team Members:</a:t>
          </a:r>
        </a:p>
      </dsp:txBody>
      <dsp:txXfrm>
        <a:off x="365153" y="2270675"/>
        <a:ext cx="4535736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09420-DC4D-498B-9C4B-BADFAAECFDEB}">
      <dsp:nvSpPr>
        <dsp:cNvPr id="0" name=""/>
        <dsp:cNvSpPr/>
      </dsp:nvSpPr>
      <dsp:spPr>
        <a:xfrm>
          <a:off x="2081122" y="454353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46661" y="498170"/>
        <a:ext cx="19035" cy="3807"/>
      </dsp:txXfrm>
    </dsp:sp>
    <dsp:sp modelId="{E3AAB47E-5D6E-4D00-BCE9-B41EF14A74FD}">
      <dsp:nvSpPr>
        <dsp:cNvPr id="0" name=""/>
        <dsp:cNvSpPr/>
      </dsp:nvSpPr>
      <dsp:spPr>
        <a:xfrm>
          <a:off x="427641" y="3489"/>
          <a:ext cx="1655281" cy="9931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Introduction</a:t>
          </a:r>
        </a:p>
      </dsp:txBody>
      <dsp:txXfrm>
        <a:off x="427641" y="3489"/>
        <a:ext cx="1655281" cy="993168"/>
      </dsp:txXfrm>
    </dsp:sp>
    <dsp:sp modelId="{AF0C5F7E-CA16-44B3-8C84-9C82D28B392C}">
      <dsp:nvSpPr>
        <dsp:cNvPr id="0" name=""/>
        <dsp:cNvSpPr/>
      </dsp:nvSpPr>
      <dsp:spPr>
        <a:xfrm>
          <a:off x="4117118" y="454353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2">
              <a:hueOff val="3928"/>
              <a:satOff val="-3832"/>
              <a:lumOff val="-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2657" y="498170"/>
        <a:ext cx="19035" cy="3807"/>
      </dsp:txXfrm>
    </dsp:sp>
    <dsp:sp modelId="{674CD437-A976-482F-9BC5-0A896DDEADD3}">
      <dsp:nvSpPr>
        <dsp:cNvPr id="0" name=""/>
        <dsp:cNvSpPr/>
      </dsp:nvSpPr>
      <dsp:spPr>
        <a:xfrm>
          <a:off x="2463636" y="3489"/>
          <a:ext cx="1655281" cy="993168"/>
        </a:xfrm>
        <a:prstGeom prst="rect">
          <a:avLst/>
        </a:prstGeom>
        <a:solidFill>
          <a:schemeClr val="accent2">
            <a:hueOff val="3535"/>
            <a:satOff val="-3449"/>
            <a:lumOff val="-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Problem Statement</a:t>
          </a:r>
          <a:endParaRPr lang="en-US" sz="1700" kern="1200" dirty="0"/>
        </a:p>
      </dsp:txBody>
      <dsp:txXfrm>
        <a:off x="2463636" y="3489"/>
        <a:ext cx="1655281" cy="993168"/>
      </dsp:txXfrm>
    </dsp:sp>
    <dsp:sp modelId="{A6BA3B6A-19D6-41E8-8E20-7A011AAB6C67}">
      <dsp:nvSpPr>
        <dsp:cNvPr id="0" name=""/>
        <dsp:cNvSpPr/>
      </dsp:nvSpPr>
      <dsp:spPr>
        <a:xfrm>
          <a:off x="1255281" y="994858"/>
          <a:ext cx="4071991" cy="350114"/>
        </a:xfrm>
        <a:custGeom>
          <a:avLst/>
          <a:gdLst/>
          <a:ahLst/>
          <a:cxnLst/>
          <a:rect l="0" t="0" r="0" b="0"/>
          <a:pathLst>
            <a:path>
              <a:moveTo>
                <a:pt x="4071991" y="0"/>
              </a:moveTo>
              <a:lnTo>
                <a:pt x="4071991" y="192157"/>
              </a:lnTo>
              <a:lnTo>
                <a:pt x="0" y="192157"/>
              </a:lnTo>
              <a:lnTo>
                <a:pt x="0" y="350114"/>
              </a:lnTo>
            </a:path>
          </a:pathLst>
        </a:custGeom>
        <a:noFill/>
        <a:ln w="12700" cap="flat" cmpd="sng" algn="ctr">
          <a:solidFill>
            <a:schemeClr val="accent2">
              <a:hueOff val="7856"/>
              <a:satOff val="-7664"/>
              <a:lumOff val="-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89033" y="1168012"/>
        <a:ext cx="204487" cy="3807"/>
      </dsp:txXfrm>
    </dsp:sp>
    <dsp:sp modelId="{CB90CE2B-9516-48B8-A2E4-974E8D9B44BA}">
      <dsp:nvSpPr>
        <dsp:cNvPr id="0" name=""/>
        <dsp:cNvSpPr/>
      </dsp:nvSpPr>
      <dsp:spPr>
        <a:xfrm>
          <a:off x="4499632" y="3489"/>
          <a:ext cx="1655281" cy="993168"/>
        </a:xfrm>
        <a:prstGeom prst="rect">
          <a:avLst/>
        </a:prstGeom>
        <a:solidFill>
          <a:schemeClr val="accent2">
            <a:hueOff val="7071"/>
            <a:satOff val="-6897"/>
            <a:lumOff val="-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Literature Review</a:t>
          </a:r>
          <a:endParaRPr lang="en-US" sz="1700" kern="1200" dirty="0"/>
        </a:p>
      </dsp:txBody>
      <dsp:txXfrm>
        <a:off x="4499632" y="3489"/>
        <a:ext cx="1655281" cy="993168"/>
      </dsp:txXfrm>
    </dsp:sp>
    <dsp:sp modelId="{70D3248F-3F7B-4D38-9E48-62555AD1A2F0}">
      <dsp:nvSpPr>
        <dsp:cNvPr id="0" name=""/>
        <dsp:cNvSpPr/>
      </dsp:nvSpPr>
      <dsp:spPr>
        <a:xfrm>
          <a:off x="2081122" y="1828237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46661" y="1872053"/>
        <a:ext cx="19035" cy="3807"/>
      </dsp:txXfrm>
    </dsp:sp>
    <dsp:sp modelId="{DEAB102F-E8AE-4E4A-8292-6B1916484A47}">
      <dsp:nvSpPr>
        <dsp:cNvPr id="0" name=""/>
        <dsp:cNvSpPr/>
      </dsp:nvSpPr>
      <dsp:spPr>
        <a:xfrm>
          <a:off x="427641" y="1377372"/>
          <a:ext cx="1655281" cy="993168"/>
        </a:xfrm>
        <a:prstGeom prst="rect">
          <a:avLst/>
        </a:prstGeom>
        <a:solidFill>
          <a:schemeClr val="accent2">
            <a:hueOff val="10606"/>
            <a:satOff val="-10346"/>
            <a:lumOff val="-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Our Solution</a:t>
          </a:r>
          <a:endParaRPr lang="en-US" sz="1700" kern="1200" dirty="0"/>
        </a:p>
      </dsp:txBody>
      <dsp:txXfrm>
        <a:off x="427641" y="1377372"/>
        <a:ext cx="1655281" cy="993168"/>
      </dsp:txXfrm>
    </dsp:sp>
    <dsp:sp modelId="{66161CB6-62D3-4492-91B4-526AB7D442D0}">
      <dsp:nvSpPr>
        <dsp:cNvPr id="0" name=""/>
        <dsp:cNvSpPr/>
      </dsp:nvSpPr>
      <dsp:spPr>
        <a:xfrm>
          <a:off x="4117118" y="1828237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2">
              <a:hueOff val="15712"/>
              <a:satOff val="-15328"/>
              <a:lumOff val="-78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2657" y="1872053"/>
        <a:ext cx="19035" cy="3807"/>
      </dsp:txXfrm>
    </dsp:sp>
    <dsp:sp modelId="{3104C10E-FC8A-4826-A862-F862936A4C3C}">
      <dsp:nvSpPr>
        <dsp:cNvPr id="0" name=""/>
        <dsp:cNvSpPr/>
      </dsp:nvSpPr>
      <dsp:spPr>
        <a:xfrm>
          <a:off x="2463636" y="1377372"/>
          <a:ext cx="1655281" cy="993168"/>
        </a:xfrm>
        <a:prstGeom prst="rect">
          <a:avLst/>
        </a:prstGeom>
        <a:solidFill>
          <a:schemeClr val="accent2">
            <a:hueOff val="14141"/>
            <a:satOff val="-13795"/>
            <a:lumOff val="-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Why Blockchain?</a:t>
          </a:r>
          <a:endParaRPr lang="en-US" sz="1700" kern="1200" dirty="0"/>
        </a:p>
      </dsp:txBody>
      <dsp:txXfrm>
        <a:off x="2463636" y="1377372"/>
        <a:ext cx="1655281" cy="993168"/>
      </dsp:txXfrm>
    </dsp:sp>
    <dsp:sp modelId="{8B925C67-6FD9-41FC-A4F6-C9B210A1BE3B}">
      <dsp:nvSpPr>
        <dsp:cNvPr id="0" name=""/>
        <dsp:cNvSpPr/>
      </dsp:nvSpPr>
      <dsp:spPr>
        <a:xfrm>
          <a:off x="1255281" y="2368741"/>
          <a:ext cx="4071991" cy="350114"/>
        </a:xfrm>
        <a:custGeom>
          <a:avLst/>
          <a:gdLst/>
          <a:ahLst/>
          <a:cxnLst/>
          <a:rect l="0" t="0" r="0" b="0"/>
          <a:pathLst>
            <a:path>
              <a:moveTo>
                <a:pt x="4071991" y="0"/>
              </a:moveTo>
              <a:lnTo>
                <a:pt x="4071991" y="192157"/>
              </a:lnTo>
              <a:lnTo>
                <a:pt x="0" y="192157"/>
              </a:lnTo>
              <a:lnTo>
                <a:pt x="0" y="350114"/>
              </a:lnTo>
            </a:path>
          </a:pathLst>
        </a:custGeom>
        <a:noFill/>
        <a:ln w="12700" cap="flat" cmpd="sng" algn="ctr">
          <a:solidFill>
            <a:schemeClr val="accent2">
              <a:hueOff val="19641"/>
              <a:satOff val="-19159"/>
              <a:lumOff val="-9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89033" y="2541895"/>
        <a:ext cx="204487" cy="3807"/>
      </dsp:txXfrm>
    </dsp:sp>
    <dsp:sp modelId="{D804639B-E148-479A-A72E-513B60EF0DB2}">
      <dsp:nvSpPr>
        <dsp:cNvPr id="0" name=""/>
        <dsp:cNvSpPr/>
      </dsp:nvSpPr>
      <dsp:spPr>
        <a:xfrm>
          <a:off x="4499632" y="1377372"/>
          <a:ext cx="1655281" cy="993168"/>
        </a:xfrm>
        <a:prstGeom prst="rect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</a:t>
          </a:r>
          <a:endParaRPr lang="en-US" sz="1700" kern="1200" dirty="0"/>
        </a:p>
      </dsp:txBody>
      <dsp:txXfrm>
        <a:off x="4499632" y="1377372"/>
        <a:ext cx="1655281" cy="993168"/>
      </dsp:txXfrm>
    </dsp:sp>
    <dsp:sp modelId="{08DEEEF4-34C8-43B7-BF61-DDC04969E954}">
      <dsp:nvSpPr>
        <dsp:cNvPr id="0" name=""/>
        <dsp:cNvSpPr/>
      </dsp:nvSpPr>
      <dsp:spPr>
        <a:xfrm>
          <a:off x="2081122" y="3202120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x-none" sz="500" kern="1200"/>
        </a:p>
      </dsp:txBody>
      <dsp:txXfrm>
        <a:off x="2246661" y="3245937"/>
        <a:ext cx="19035" cy="3807"/>
      </dsp:txXfrm>
    </dsp:sp>
    <dsp:sp modelId="{1B838878-0A8C-4A42-80F9-043DD9886BD9}">
      <dsp:nvSpPr>
        <dsp:cNvPr id="0" name=""/>
        <dsp:cNvSpPr/>
      </dsp:nvSpPr>
      <dsp:spPr>
        <a:xfrm>
          <a:off x="427641" y="2751256"/>
          <a:ext cx="1655281" cy="993168"/>
        </a:xfrm>
        <a:prstGeom prst="rect">
          <a:avLst/>
        </a:prstGeom>
        <a:solidFill>
          <a:schemeClr val="accent2">
            <a:hueOff val="21212"/>
            <a:satOff val="-20692"/>
            <a:lumOff val="-10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Architecture of our </a:t>
          </a:r>
          <a:r>
            <a:rPr lang="en-US" sz="1700" kern="1200" dirty="0" smtClean="0"/>
            <a:t>system</a:t>
          </a:r>
          <a:endParaRPr lang="x-none" sz="1700" kern="1200" dirty="0"/>
        </a:p>
      </dsp:txBody>
      <dsp:txXfrm>
        <a:off x="427641" y="2751256"/>
        <a:ext cx="1655281" cy="993168"/>
      </dsp:txXfrm>
    </dsp:sp>
    <dsp:sp modelId="{4CDFC88B-E07D-4820-BEAD-9F3AC0AD5DD4}">
      <dsp:nvSpPr>
        <dsp:cNvPr id="0" name=""/>
        <dsp:cNvSpPr/>
      </dsp:nvSpPr>
      <dsp:spPr>
        <a:xfrm>
          <a:off x="4117118" y="3202120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2">
              <a:hueOff val="27497"/>
              <a:satOff val="-26823"/>
              <a:lumOff val="-13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2657" y="3245937"/>
        <a:ext cx="19035" cy="3807"/>
      </dsp:txXfrm>
    </dsp:sp>
    <dsp:sp modelId="{E9BEE788-1E9B-4E08-B056-004898FFA0F6}">
      <dsp:nvSpPr>
        <dsp:cNvPr id="0" name=""/>
        <dsp:cNvSpPr/>
      </dsp:nvSpPr>
      <dsp:spPr>
        <a:xfrm>
          <a:off x="2463636" y="2751256"/>
          <a:ext cx="1655281" cy="993168"/>
        </a:xfrm>
        <a:prstGeom prst="rect">
          <a:avLst/>
        </a:prstGeom>
        <a:solidFill>
          <a:schemeClr val="accent2">
            <a:hueOff val="24747"/>
            <a:satOff val="-24141"/>
            <a:lumOff val="-12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Tools and Techniques</a:t>
          </a:r>
        </a:p>
      </dsp:txBody>
      <dsp:txXfrm>
        <a:off x="2463636" y="2751256"/>
        <a:ext cx="1655281" cy="993168"/>
      </dsp:txXfrm>
    </dsp:sp>
    <dsp:sp modelId="{AC65DBA1-2C23-4D53-899B-4F81586232DE}">
      <dsp:nvSpPr>
        <dsp:cNvPr id="0" name=""/>
        <dsp:cNvSpPr/>
      </dsp:nvSpPr>
      <dsp:spPr>
        <a:xfrm>
          <a:off x="1255281" y="3742625"/>
          <a:ext cx="4071991" cy="350114"/>
        </a:xfrm>
        <a:custGeom>
          <a:avLst/>
          <a:gdLst/>
          <a:ahLst/>
          <a:cxnLst/>
          <a:rect l="0" t="0" r="0" b="0"/>
          <a:pathLst>
            <a:path>
              <a:moveTo>
                <a:pt x="4071991" y="0"/>
              </a:moveTo>
              <a:lnTo>
                <a:pt x="4071991" y="192157"/>
              </a:lnTo>
              <a:lnTo>
                <a:pt x="0" y="192157"/>
              </a:lnTo>
              <a:lnTo>
                <a:pt x="0" y="350114"/>
              </a:lnTo>
            </a:path>
          </a:pathLst>
        </a:custGeom>
        <a:noFill/>
        <a:ln w="12700" cap="flat" cmpd="sng" algn="ctr">
          <a:solidFill>
            <a:schemeClr val="accent2">
              <a:hueOff val="31425"/>
              <a:satOff val="-30655"/>
              <a:lumOff val="-15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89033" y="3915778"/>
        <a:ext cx="204487" cy="3807"/>
      </dsp:txXfrm>
    </dsp:sp>
    <dsp:sp modelId="{FD54167C-EC06-484C-9C4F-ACE7618AF6EE}">
      <dsp:nvSpPr>
        <dsp:cNvPr id="0" name=""/>
        <dsp:cNvSpPr/>
      </dsp:nvSpPr>
      <dsp:spPr>
        <a:xfrm>
          <a:off x="4499632" y="2751256"/>
          <a:ext cx="1655281" cy="993168"/>
        </a:xfrm>
        <a:prstGeom prst="rect">
          <a:avLst/>
        </a:prstGeom>
        <a:solidFill>
          <a:schemeClr val="accent2">
            <a:hueOff val="28282"/>
            <a:satOff val="-27590"/>
            <a:lumOff val="-14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Results</a:t>
          </a:r>
        </a:p>
      </dsp:txBody>
      <dsp:txXfrm>
        <a:off x="4499632" y="2751256"/>
        <a:ext cx="1655281" cy="993168"/>
      </dsp:txXfrm>
    </dsp:sp>
    <dsp:sp modelId="{B9DC280B-843B-4303-A33B-81F9E27AE759}">
      <dsp:nvSpPr>
        <dsp:cNvPr id="0" name=""/>
        <dsp:cNvSpPr/>
      </dsp:nvSpPr>
      <dsp:spPr>
        <a:xfrm>
          <a:off x="2081122" y="4576004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46661" y="4619820"/>
        <a:ext cx="19035" cy="3807"/>
      </dsp:txXfrm>
    </dsp:sp>
    <dsp:sp modelId="{E9EFC1A6-27EA-4439-BA3E-75A5B91DCF47}">
      <dsp:nvSpPr>
        <dsp:cNvPr id="0" name=""/>
        <dsp:cNvSpPr/>
      </dsp:nvSpPr>
      <dsp:spPr>
        <a:xfrm>
          <a:off x="427641" y="4125139"/>
          <a:ext cx="1655281" cy="993168"/>
        </a:xfrm>
        <a:prstGeom prst="rect">
          <a:avLst/>
        </a:prstGeom>
        <a:solidFill>
          <a:schemeClr val="accent2">
            <a:hueOff val="31818"/>
            <a:satOff val="-31038"/>
            <a:lumOff val="-15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Conclusion &amp; Future Work</a:t>
          </a:r>
        </a:p>
      </dsp:txBody>
      <dsp:txXfrm>
        <a:off x="427641" y="4125139"/>
        <a:ext cx="1655281" cy="993168"/>
      </dsp:txXfrm>
    </dsp:sp>
    <dsp:sp modelId="{D2ADEDE5-3321-47E9-A240-23E7BCACAFC4}">
      <dsp:nvSpPr>
        <dsp:cNvPr id="0" name=""/>
        <dsp:cNvSpPr/>
      </dsp:nvSpPr>
      <dsp:spPr>
        <a:xfrm>
          <a:off x="2463636" y="4125139"/>
          <a:ext cx="1655281" cy="993168"/>
        </a:xfrm>
        <a:prstGeom prst="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Demonstration</a:t>
          </a:r>
        </a:p>
      </dsp:txBody>
      <dsp:txXfrm>
        <a:off x="2463636" y="4125139"/>
        <a:ext cx="1655281" cy="993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D04D9-4916-466C-8B94-66C3CDF97C10}">
      <dsp:nvSpPr>
        <dsp:cNvPr id="0" name=""/>
        <dsp:cNvSpPr/>
      </dsp:nvSpPr>
      <dsp:spPr>
        <a:xfrm rot="5400000">
          <a:off x="2936229" y="123962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Docker container,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compose</a:t>
          </a:r>
          <a:endParaRPr lang="en-US" sz="1400" kern="1200" dirty="0"/>
        </a:p>
      </dsp:txBody>
      <dsp:txXfrm rot="-5400000">
        <a:off x="3311467" y="293894"/>
        <a:ext cx="1120337" cy="1287743"/>
      </dsp:txXfrm>
    </dsp:sp>
    <dsp:sp modelId="{F7F31D79-67C9-4737-823B-C51A455B7FD8}">
      <dsp:nvSpPr>
        <dsp:cNvPr id="0" name=""/>
        <dsp:cNvSpPr/>
      </dsp:nvSpPr>
      <dsp:spPr>
        <a:xfrm>
          <a:off x="4734829" y="376522"/>
          <a:ext cx="2087827" cy="112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EE000-F695-4FBD-81BC-157045F2C35B}">
      <dsp:nvSpPr>
        <dsp:cNvPr id="0" name=""/>
        <dsp:cNvSpPr/>
      </dsp:nvSpPr>
      <dsp:spPr>
        <a:xfrm rot="5400000">
          <a:off x="1178413" y="123962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Hyperledger Fabric </a:t>
          </a:r>
          <a:endParaRPr lang="en-US" sz="1700" kern="1200" dirty="0"/>
        </a:p>
      </dsp:txBody>
      <dsp:txXfrm rot="-5400000">
        <a:off x="1553651" y="293894"/>
        <a:ext cx="1120337" cy="1287743"/>
      </dsp:txXfrm>
    </dsp:sp>
    <dsp:sp modelId="{A8F5B331-0B03-4579-AE41-B9A591EC593B}">
      <dsp:nvSpPr>
        <dsp:cNvPr id="0" name=""/>
        <dsp:cNvSpPr/>
      </dsp:nvSpPr>
      <dsp:spPr>
        <a:xfrm rot="5400000">
          <a:off x="2053954" y="1711908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Language (smart Contract)</a:t>
          </a:r>
          <a:endParaRPr lang="en-US" sz="1500" kern="1200" dirty="0"/>
        </a:p>
      </dsp:txBody>
      <dsp:txXfrm rot="-5400000">
        <a:off x="2429192" y="1881840"/>
        <a:ext cx="1120337" cy="1287743"/>
      </dsp:txXfrm>
    </dsp:sp>
    <dsp:sp modelId="{D697B240-A2F6-4C46-9C15-2FF8D5916DA1}">
      <dsp:nvSpPr>
        <dsp:cNvPr id="0" name=""/>
        <dsp:cNvSpPr/>
      </dsp:nvSpPr>
      <dsp:spPr>
        <a:xfrm>
          <a:off x="87729" y="1964468"/>
          <a:ext cx="2020478" cy="112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CF4C7-BCB0-4BC7-9825-B9F3C57890E2}">
      <dsp:nvSpPr>
        <dsp:cNvPr id="0" name=""/>
        <dsp:cNvSpPr/>
      </dsp:nvSpPr>
      <dsp:spPr>
        <a:xfrm rot="5400000">
          <a:off x="3811770" y="1711908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Node.js</a:t>
          </a:r>
          <a:endParaRPr lang="en-US" sz="2700" kern="1200" dirty="0"/>
        </a:p>
      </dsp:txBody>
      <dsp:txXfrm rot="-5400000">
        <a:off x="4187008" y="1881840"/>
        <a:ext cx="1120337" cy="1287743"/>
      </dsp:txXfrm>
    </dsp:sp>
    <dsp:sp modelId="{07E71929-E83F-487D-AFAC-C32562EB57CA}">
      <dsp:nvSpPr>
        <dsp:cNvPr id="0" name=""/>
        <dsp:cNvSpPr/>
      </dsp:nvSpPr>
      <dsp:spPr>
        <a:xfrm rot="5400000">
          <a:off x="2936229" y="3299855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REST architecture</a:t>
          </a:r>
          <a:endParaRPr lang="en-US" sz="1500" kern="1200" dirty="0"/>
        </a:p>
      </dsp:txBody>
      <dsp:txXfrm rot="-5400000">
        <a:off x="3311467" y="3469787"/>
        <a:ext cx="1120337" cy="1287743"/>
      </dsp:txXfrm>
    </dsp:sp>
    <dsp:sp modelId="{410CDF72-64BC-4EB7-8A25-130241EE070E}">
      <dsp:nvSpPr>
        <dsp:cNvPr id="0" name=""/>
        <dsp:cNvSpPr/>
      </dsp:nvSpPr>
      <dsp:spPr>
        <a:xfrm>
          <a:off x="4734829" y="3552414"/>
          <a:ext cx="2087827" cy="112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606AA-0E10-4C52-B303-DC0AE73CB388}">
      <dsp:nvSpPr>
        <dsp:cNvPr id="0" name=""/>
        <dsp:cNvSpPr/>
      </dsp:nvSpPr>
      <dsp:spPr>
        <a:xfrm rot="5400000">
          <a:off x="1178413" y="3299855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Bootstrap</a:t>
          </a:r>
          <a:endParaRPr lang="en-US" sz="2100" kern="1200" dirty="0"/>
        </a:p>
      </dsp:txBody>
      <dsp:txXfrm rot="-5400000">
        <a:off x="1553651" y="3469787"/>
        <a:ext cx="1120337" cy="1287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717"/>
            <a:ext cx="12192000" cy="65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1599183"/>
            <a:ext cx="3957833" cy="2093975"/>
          </a:xfrm>
        </p:spPr>
        <p:txBody>
          <a:bodyPr/>
          <a:lstStyle/>
          <a:p>
            <a:r>
              <a:rPr lang="en-US" sz="3500" dirty="0" smtClean="0"/>
              <a:t>Literature Review</a:t>
            </a:r>
            <a:endParaRPr lang="en-US" sz="3500" dirty="0"/>
          </a:p>
        </p:txBody>
      </p:sp>
      <p:sp>
        <p:nvSpPr>
          <p:cNvPr id="5" name="Rounded Rectangle 4"/>
          <p:cNvSpPr/>
          <p:nvPr/>
        </p:nvSpPr>
        <p:spPr>
          <a:xfrm>
            <a:off x="5354190" y="203200"/>
            <a:ext cx="6254045" cy="1582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Centralized System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354190" y="2525486"/>
            <a:ext cx="6254045" cy="74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Don’t know who is changing the record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54191" y="3668486"/>
            <a:ext cx="6254044" cy="74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False Record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54190" y="4811486"/>
            <a:ext cx="6254045" cy="74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Can be hacked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of the prominent credit agency of USA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5441" y="1627285"/>
            <a:ext cx="5971887" cy="99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September of 2017, Equifax </a:t>
            </a:r>
            <a:r>
              <a:rPr lang="en-US" dirty="0" smtClean="0"/>
              <a:t>data breach.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58983" y="3907230"/>
            <a:ext cx="5928345" cy="99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US" dirty="0" smtClean="0"/>
              <a:t>ettlement</a:t>
            </a:r>
            <a:r>
              <a:rPr lang="en-US" dirty="0"/>
              <a:t> </a:t>
            </a:r>
            <a:r>
              <a:rPr lang="en-US" dirty="0" smtClean="0"/>
              <a:t>amount includes </a:t>
            </a:r>
            <a:r>
              <a:rPr lang="en-US" dirty="0"/>
              <a:t>up to $425 million to help people affected by the data breach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451728" y="2771645"/>
            <a:ext cx="5928345" cy="99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</a:t>
            </a:r>
            <a:r>
              <a:rPr lang="en-US" dirty="0" smtClean="0"/>
              <a:t>xposed </a:t>
            </a:r>
            <a:r>
              <a:rPr lang="en-US" dirty="0"/>
              <a:t>the personal information of 147 million people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42083" y="5072702"/>
            <a:ext cx="5945245" cy="99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Loss of Trust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15440" y="501827"/>
            <a:ext cx="5928345" cy="99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Equifax Centralized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1599183"/>
            <a:ext cx="3957833" cy="2093975"/>
          </a:xfrm>
        </p:spPr>
        <p:txBody>
          <a:bodyPr/>
          <a:lstStyle/>
          <a:p>
            <a:r>
              <a:rPr lang="en-US" sz="3500" dirty="0" smtClean="0"/>
              <a:t>Literature Review</a:t>
            </a:r>
            <a:endParaRPr lang="en-US" sz="3500" dirty="0"/>
          </a:p>
        </p:txBody>
      </p:sp>
      <p:sp>
        <p:nvSpPr>
          <p:cNvPr id="5" name="Rounded Rectangle 4"/>
          <p:cNvSpPr/>
          <p:nvPr/>
        </p:nvSpPr>
        <p:spPr>
          <a:xfrm>
            <a:off x="5354190" y="493486"/>
            <a:ext cx="6254045" cy="1291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Bloom (Blockchain</a:t>
            </a:r>
            <a:r>
              <a:rPr lang="en-US" sz="2800" dirty="0" smtClean="0"/>
              <a:t>)</a:t>
            </a:r>
          </a:p>
          <a:p>
            <a:pPr algn="ctr"/>
            <a:r>
              <a:rPr lang="en-US" dirty="0" smtClean="0"/>
              <a:t>Credit Agency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5354190" y="2002971"/>
            <a:ext cx="6254045" cy="146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Pave (Blockchain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1600" dirty="0"/>
              <a:t>Credit Agency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354191" y="3668486"/>
            <a:ext cx="6254044" cy="1280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Micro Money (Neural Networks + ML + Big Data  + Blockchain)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5354190" y="5148943"/>
            <a:ext cx="6254044" cy="1280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 calculating the credit score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1885" y="3693158"/>
            <a:ext cx="380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Credit Agency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8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3E3170-8A1D-432D-B0FF-6B291F05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Solution: </a:t>
            </a:r>
            <a:r>
              <a:rPr lang="en-US" sz="4000" dirty="0" smtClean="0">
                <a:solidFill>
                  <a:srgbClr val="FFFFFF"/>
                </a:solidFill>
              </a:rPr>
              <a:t>Decentralized Credit Score System</a:t>
            </a:r>
            <a:endParaRPr lang="x-none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B65867-4776-403E-B043-1F0B5CD8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93" r="733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9C99E4-FA6D-4AF9-A9DE-47B1994C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 Decentralized system using blockchain technology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 Banks will be independent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 Create trustless environment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Calculate credit score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System will become more secure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Immutability</a:t>
            </a:r>
          </a:p>
          <a:p>
            <a:endParaRPr lang="en-US" sz="1800" dirty="0" smtClean="0">
              <a:solidFill>
                <a:srgbClr val="FFFFFF"/>
              </a:solidFill>
            </a:endParaRPr>
          </a:p>
          <a:p>
            <a:endParaRPr lang="x-non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51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CA0A3-C349-470D-8AD0-F807D03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Why </a:t>
            </a:r>
            <a:r>
              <a:rPr lang="en-US" sz="4400" dirty="0" smtClean="0">
                <a:solidFill>
                  <a:srgbClr val="FFFFFF"/>
                </a:solidFill>
              </a:rPr>
              <a:t>Blockchain?</a:t>
            </a:r>
            <a:endParaRPr lang="x-none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AFD629-B5F7-4981-BA09-A33D7355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Transparency </a:t>
            </a:r>
            <a:r>
              <a:rPr lang="en-US" sz="2400" dirty="0"/>
              <a:t>of data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Banks </a:t>
            </a:r>
            <a:r>
              <a:rPr lang="en-US" sz="2400" dirty="0"/>
              <a:t>become independent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Eliminate the third party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</a:t>
            </a:r>
            <a:r>
              <a:rPr lang="en-US" sz="2400" dirty="0"/>
              <a:t>trust between Banks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Trustless </a:t>
            </a:r>
            <a:r>
              <a:rPr lang="en-US" sz="2400" dirty="0" smtClean="0"/>
              <a:t>environment</a:t>
            </a:r>
            <a:endParaRPr lang="en-US" sz="2400" dirty="0"/>
          </a:p>
          <a:p>
            <a:endParaRPr lang="x-none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3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6438"/>
            <a:ext cx="10058400" cy="35661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Blockchain Implementation Using Hyperledger Fabric 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734261"/>
            <a:ext cx="4419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891E5-F716-4A53-9A40-BD8DDC15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Hyperledger Fabric </a:t>
            </a:r>
            <a:r>
              <a:rPr lang="en-US" dirty="0"/>
              <a:t>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A6FAD4-C120-4A94-92F0-5ADA8A64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Hyperledger </a:t>
            </a:r>
            <a:r>
              <a:rPr lang="en-US" b="1" dirty="0"/>
              <a:t>Fabric </a:t>
            </a:r>
            <a:r>
              <a:rPr lang="en-US" dirty="0" smtClean="0"/>
              <a:t>is </a:t>
            </a:r>
            <a:r>
              <a:rPr lang="en-US" dirty="0"/>
              <a:t>an open </a:t>
            </a:r>
            <a:r>
              <a:rPr lang="en-US" dirty="0" smtClean="0"/>
              <a:t>source </a:t>
            </a:r>
            <a:r>
              <a:rPr lang="en-US" dirty="0"/>
              <a:t>project</a:t>
            </a:r>
            <a:r>
              <a:rPr lang="en-US" dirty="0" smtClean="0"/>
              <a:t> </a:t>
            </a:r>
            <a:r>
              <a:rPr lang="en-US" dirty="0"/>
              <a:t>from the Linux Foundation blockchain </a:t>
            </a:r>
            <a:r>
              <a:rPr lang="en-US" dirty="0" smtClean="0"/>
              <a:t>framework. Fabric </a:t>
            </a:r>
            <a:r>
              <a:rPr lang="en-US" dirty="0"/>
              <a:t>implementation for private and permissioned business networks, where the member identities and roles are known to </a:t>
            </a:r>
            <a:r>
              <a:rPr lang="en-US" dirty="0" smtClean="0"/>
              <a:t>each </a:t>
            </a:r>
            <a:r>
              <a:rPr lang="en-US" dirty="0"/>
              <a:t>other members. It’s designed as a foundation for developing solutions with a modular architecture. It allows components, such as </a:t>
            </a:r>
            <a:r>
              <a:rPr lang="en-US" dirty="0" smtClean="0"/>
              <a:t>ledger, </a:t>
            </a:r>
            <a:r>
              <a:rPr lang="en-US" dirty="0"/>
              <a:t>consensus mechanism, and membership services, to be plug-and-play. It leverages container technology and delivers enterprise-ready network security, scalability, and confidentiality.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" y="4574603"/>
            <a:ext cx="4419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1" y="1886857"/>
            <a:ext cx="2723849" cy="179977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Hyperledger Fabric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47340" y="0"/>
            <a:ext cx="934466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1" y="2699656"/>
            <a:ext cx="4530821" cy="15675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Flow Diagram</a:t>
            </a:r>
            <a:br>
              <a:rPr lang="en-US" b="1" dirty="0" smtClean="0"/>
            </a:br>
            <a:r>
              <a:rPr lang="en-US" sz="2700" dirty="0"/>
              <a:t>Hyperledger Fabric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14" y="986971"/>
            <a:ext cx="7503886" cy="49929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3494" y="1761565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8342" y="2514990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9105" y="3621741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1798" y="3298761"/>
            <a:ext cx="2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1788" y="3904321"/>
            <a:ext cx="21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Hyperledger Fabric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57" y="2277872"/>
            <a:ext cx="5943600" cy="22974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550401" y="3323772"/>
            <a:ext cx="166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Blockchain network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50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140677"/>
            <a:ext cx="10832123" cy="4184435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FFFF"/>
                </a:solidFill>
              </a:rPr>
              <a:t>Decentralized Credit Score System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Year </a:t>
            </a:r>
            <a:r>
              <a:rPr lang="en-US" dirty="0" smtClean="0">
                <a:solidFill>
                  <a:srgbClr val="FFFFFF"/>
                </a:solidFill>
              </a:rPr>
              <a:t>project II Presentation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Credit Score 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66587"/>
            <a:ext cx="5928344" cy="529475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21" y="0"/>
            <a:ext cx="4090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=""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940C5-B674-4DE3-93B8-5C2382B1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Tools used?</a:t>
            </a:r>
            <a:endParaRPr lang="x-none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="" xmlns:a16="http://schemas.microsoft.com/office/drawing/2014/main" id="{D26E0E4B-3CC6-447B-ACD3-34C2EA7FB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31019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41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24C3C-21CC-4EE4-BD9C-12C0C37B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t="2665" r="3692" b="1328"/>
          <a:stretch/>
        </p:blipFill>
        <p:spPr>
          <a:xfrm>
            <a:off x="1507" y="-10429"/>
            <a:ext cx="12188952" cy="525344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5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DDDF2-CDD0-4273-B8C3-9E0D4C72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C:\Users\muzammil.raza\Downloads\WhatsApp Image 2021-02-18 at 6.23.30 PM (1)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8363" r="144" b="-1648"/>
          <a:stretch/>
        </p:blipFill>
        <p:spPr bwMode="auto">
          <a:xfrm>
            <a:off x="0" y="0"/>
            <a:ext cx="12337143" cy="5341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30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CD8F2-1A78-42F5-A25D-370CC296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:\Users\muzammil.raza\Downloads\inf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794" r="1452"/>
          <a:stretch/>
        </p:blipFill>
        <p:spPr bwMode="auto">
          <a:xfrm>
            <a:off x="-34" y="43543"/>
            <a:ext cx="12190493" cy="5457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164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0">
            <a:extLst>
              <a:ext uri="{FF2B5EF4-FFF2-40B4-BE49-F238E27FC236}">
                <a16:creationId xmlns=""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2">
            <a:extLst>
              <a:ext uri="{FF2B5EF4-FFF2-40B4-BE49-F238E27FC236}">
                <a16:creationId xmlns=""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:\Users\muzammil.raza\Downloads\WhatsApp Image 2021-02-18 at 6.23.42 PM (1)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" t="1305" r="7662"/>
          <a:stretch/>
        </p:blipFill>
        <p:spPr bwMode="auto">
          <a:xfrm>
            <a:off x="-2307" y="87085"/>
            <a:ext cx="12188952" cy="67709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92BEE-334A-4CB3-81B7-9238AD70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Conclusion</a:t>
            </a:r>
            <a:br>
              <a:rPr lang="en-US" sz="3600" dirty="0"/>
            </a:br>
            <a:r>
              <a:rPr lang="en-US" sz="3600" dirty="0"/>
              <a:t>&amp;</a:t>
            </a:r>
            <a:br>
              <a:rPr lang="en-US" sz="3600" dirty="0"/>
            </a:br>
            <a:r>
              <a:rPr lang="en-US" sz="3200" dirty="0"/>
              <a:t>Future Work</a:t>
            </a:r>
            <a:endParaRPr lang="x-none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DA35FC-66A8-4815-BC4D-440A0FB8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Now Bank can easily share data with other Bank</a:t>
            </a:r>
            <a:endParaRPr lang="en-US" dirty="0"/>
          </a:p>
          <a:p>
            <a:pPr lvl="1"/>
            <a:r>
              <a:rPr lang="en-US" dirty="0" smtClean="0"/>
              <a:t>Eliminate third party like (Credit Bureau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transparency, immutability of </a:t>
            </a:r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Future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Participate multiple organization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Client can apply for multiple types of loan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use AI to calculate the credit score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05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B995C1-BCBA-4554-9289-0E2CBB29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>
                <a:solidFill>
                  <a:srgbClr val="FFFFFF"/>
                </a:solidFill>
              </a:rPr>
              <a:t>Project Demonstration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7391006-C2A1-403D-AEBB-4C4C84FC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013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6EF66-00AA-4EC9-A473-3CBCDD9B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07" y="353193"/>
            <a:ext cx="9512071" cy="1588099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 smtClean="0"/>
              <a:t>DECENTRALIZD CREDIT SCORE SYSTEM</a:t>
            </a:r>
            <a:endParaRPr lang="x-none" sz="3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CD9E15D1-BB73-4291-983B-46C720CA1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82328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4" y="2119086"/>
            <a:ext cx="4553145" cy="25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985BC6-4FE7-4D10-8D17-5E85FB34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sz="4300"/>
              <a:t>Presentation Outline</a:t>
            </a:r>
            <a:endParaRPr lang="x-none" sz="430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942B9186-DE24-4E7D-9EE4-A39C9CD64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780447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7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0A3265-6BDF-4992-B729-9014DC31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Introduction	</a:t>
            </a:r>
            <a:endParaRPr lang="x-none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0097C9-663E-4C44-B7DA-AAEA6A0A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US" dirty="0"/>
              <a:t>Our final year project </a:t>
            </a:r>
            <a:r>
              <a:rPr lang="en-US" dirty="0" smtClean="0"/>
              <a:t>is web application using Blockchain technology </a:t>
            </a:r>
            <a:r>
              <a:rPr lang="en-US" dirty="0"/>
              <a:t>named </a:t>
            </a:r>
            <a:r>
              <a:rPr lang="en-US" dirty="0" smtClean="0"/>
              <a:t>“</a:t>
            </a:r>
            <a:r>
              <a:rPr lang="en-US" sz="2000" dirty="0" smtClean="0"/>
              <a:t>DECENTRALIZD CREDIT </a:t>
            </a:r>
            <a:r>
              <a:rPr lang="en-US" sz="2000" dirty="0"/>
              <a:t>SCORE SYSTEM</a:t>
            </a:r>
            <a:r>
              <a:rPr lang="en-US" dirty="0" smtClean="0"/>
              <a:t>”.</a:t>
            </a:r>
            <a:endParaRPr lang="en-US" dirty="0"/>
          </a:p>
          <a:p>
            <a:r>
              <a:rPr lang="en-US" dirty="0"/>
              <a:t>The aim of this project is to </a:t>
            </a:r>
            <a:r>
              <a:rPr lang="en-US" dirty="0" smtClean="0"/>
              <a:t>increase landing services</a:t>
            </a:r>
            <a:endParaRPr lang="en-US" dirty="0"/>
          </a:p>
          <a:p>
            <a:r>
              <a:rPr lang="en-US" dirty="0" smtClean="0"/>
              <a:t>It is B2B application, used to calculate the credit score, issuing </a:t>
            </a:r>
            <a:r>
              <a:rPr lang="en-US" dirty="0"/>
              <a:t>the loan o</a:t>
            </a:r>
            <a:r>
              <a:rPr lang="en-US" dirty="0" smtClean="0"/>
              <a:t>n the behalf of individual credit score</a:t>
            </a:r>
          </a:p>
          <a:p>
            <a:endParaRPr lang="x-none" dirty="0"/>
          </a:p>
          <a:p>
            <a:endParaRPr lang="x-none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8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0A3265-6BDF-4992-B729-9014DC31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is credit score?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endParaRPr lang="x-non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0097C9-663E-4C44-B7DA-AAEA6A0A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US" dirty="0"/>
              <a:t>Credit Score is numeric score, which describes the credit-worthiness of individual. </a:t>
            </a:r>
            <a:endParaRPr lang="x-none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Credit Score” is consider very important factor for borrower </a:t>
            </a:r>
            <a:r>
              <a:rPr lang="en-US" dirty="0" smtClean="0"/>
              <a:t>   while </a:t>
            </a:r>
            <a:r>
              <a:rPr lang="en-US" dirty="0"/>
              <a:t>requesting for loan from any financial </a:t>
            </a:r>
            <a:r>
              <a:rPr lang="en-US" dirty="0" smtClean="0"/>
              <a:t>organization.</a:t>
            </a:r>
            <a:endParaRPr lang="en-US" dirty="0"/>
          </a:p>
          <a:p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8124967" y="0"/>
            <a:ext cx="4067033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1" y="3595083"/>
            <a:ext cx="5051095" cy="27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565" y="-169962"/>
            <a:ext cx="10058400" cy="35661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Identification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11" y="1825171"/>
            <a:ext cx="20574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3" y="1680028"/>
            <a:ext cx="3657599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14" y="1680028"/>
            <a:ext cx="27432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2337" y="438088"/>
            <a:ext cx="6123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Traditional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Credit Scoring System</a:t>
            </a:r>
            <a:endParaRPr lang="en-US" sz="2800" dirty="0">
              <a:latin typeface="+mj-lt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6763653" y="1230085"/>
            <a:ext cx="3643089" cy="1190171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requesting to calculate the credit score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8127996" y="5007429"/>
            <a:ext cx="3526975" cy="972457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score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53161" y="4545764"/>
            <a:ext cx="14335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6368" y="4568371"/>
            <a:ext cx="8547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75005" y="4521757"/>
            <a:ext cx="1975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Bureau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67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Traditional Credit Scoring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(Issues)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 Centralized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 Bank dependent on credit bureau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Credit </a:t>
            </a:r>
            <a:r>
              <a:rPr lang="en-US" sz="2800"/>
              <a:t>bureau </a:t>
            </a:r>
            <a:r>
              <a:rPr lang="en-US" sz="2800" smtClean="0"/>
              <a:t>may </a:t>
            </a:r>
            <a:r>
              <a:rPr lang="en-US" sz="2800" dirty="0" smtClean="0"/>
              <a:t>provide false information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 Not updated 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 Security issue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09" y="3909682"/>
            <a:ext cx="1379764" cy="1839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69" y="4528458"/>
            <a:ext cx="1351409" cy="101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23" y="4325935"/>
            <a:ext cx="1543157" cy="15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Courier New</vt:lpstr>
      <vt:lpstr>Franklin Gothic Book</vt:lpstr>
      <vt:lpstr>1_RetrospectVTI</vt:lpstr>
      <vt:lpstr>PowerPoint Presentation</vt:lpstr>
      <vt:lpstr>Decentralized Credit Score System</vt:lpstr>
      <vt:lpstr>DECENTRALIZD CREDIT SCORE SYSTEM</vt:lpstr>
      <vt:lpstr>Presentation Outline</vt:lpstr>
      <vt:lpstr>Introduction </vt:lpstr>
      <vt:lpstr>What is credit score? </vt:lpstr>
      <vt:lpstr>Problem Identification</vt:lpstr>
      <vt:lpstr>PowerPoint Presentation</vt:lpstr>
      <vt:lpstr>Traditional Credit Scoring System (Issues)</vt:lpstr>
      <vt:lpstr>Literature Review</vt:lpstr>
      <vt:lpstr>Equifax</vt:lpstr>
      <vt:lpstr>Literature Review</vt:lpstr>
      <vt:lpstr>Solution: Decentralized Credit Score System</vt:lpstr>
      <vt:lpstr>Why Blockchain?</vt:lpstr>
      <vt:lpstr>Blockchain Implementation Using Hyperledger Fabric </vt:lpstr>
      <vt:lpstr> What is Hyperledger Fabric ?</vt:lpstr>
      <vt:lpstr>Architecture Hyperledger Fabric </vt:lpstr>
      <vt:lpstr>Transaction Flow Diagram Hyperledger Fabric </vt:lpstr>
      <vt:lpstr>Architecture</vt:lpstr>
      <vt:lpstr>Credit Score  Parameter</vt:lpstr>
      <vt:lpstr>Tools used?</vt:lpstr>
      <vt:lpstr>Results</vt:lpstr>
      <vt:lpstr>Results</vt:lpstr>
      <vt:lpstr>Results</vt:lpstr>
      <vt:lpstr>PowerPoint Presentation</vt:lpstr>
      <vt:lpstr>Conclusion &amp; Future Work</vt:lpstr>
      <vt:lpstr>Project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2020-10-24T11:04:00Z</dcterms:created>
  <dcterms:modified xsi:type="dcterms:W3CDTF">2021-03-19T13:37:30Z</dcterms:modified>
</cp:coreProperties>
</file>