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6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7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0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1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Supermarket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Python, Angular, </a:t>
            </a:r>
            <a:r>
              <a:rPr lang="en-US" dirty="0"/>
              <a:t>Html &amp; CSS</a:t>
            </a:r>
            <a:r>
              <a:rPr dirty="0"/>
              <a:t>, SQLite and Docker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45F02-2FE9-95A4-5C5D-70FC41FAB4DC}"/>
              </a:ext>
            </a:extLst>
          </p:cNvPr>
          <p:cNvSpPr txBox="1"/>
          <p:nvPr/>
        </p:nvSpPr>
        <p:spPr>
          <a:xfrm>
            <a:off x="115615" y="5780690"/>
            <a:ext cx="202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– Arslan Firoz </a:t>
            </a:r>
            <a:br>
              <a:rPr lang="en-US" sz="1200" dirty="0"/>
            </a:br>
            <a:r>
              <a:rPr lang="en-US" sz="1200" dirty="0"/>
              <a:t>ID : 30443</a:t>
            </a:r>
            <a:br>
              <a:rPr lang="en-US" sz="1200" dirty="0"/>
            </a:br>
            <a:r>
              <a:rPr lang="en-US" sz="1200" dirty="0"/>
              <a:t>Superset Id - 4635148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follows a Microservices Architecture.</a:t>
            </a:r>
          </a:p>
          <a:p>
            <a:endParaRPr dirty="0"/>
          </a:p>
          <a:p>
            <a:r>
              <a:rPr dirty="0"/>
              <a:t>• Services: Auth, Sales, Inventory</a:t>
            </a:r>
          </a:p>
          <a:p>
            <a:r>
              <a:rPr dirty="0"/>
              <a:t>• Each service runs independently</a:t>
            </a:r>
          </a:p>
          <a:p>
            <a:r>
              <a:rPr dirty="0"/>
              <a:t>• Flask for API services</a:t>
            </a:r>
          </a:p>
          <a:p>
            <a:r>
              <a:rPr dirty="0"/>
              <a:t>• Angular for frontend</a:t>
            </a:r>
          </a:p>
          <a:p>
            <a:r>
              <a:rPr dirty="0"/>
              <a:t>• SQLite as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09" y="1617437"/>
            <a:ext cx="6905297" cy="47559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Overview &amp;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Auth Service:</a:t>
            </a:r>
          </a:p>
          <a:p>
            <a:r>
              <a:t>   • Manages user authentication &amp; authorization</a:t>
            </a:r>
          </a:p>
          <a:p>
            <a:r>
              <a:t>   • APIs: POST /login, POST /register</a:t>
            </a:r>
          </a:p>
          <a:p>
            <a:endParaRPr/>
          </a:p>
          <a:p>
            <a:r>
              <a:t>2. Sales Service:</a:t>
            </a:r>
          </a:p>
          <a:p>
            <a:r>
              <a:t>   • Handles sales transactions &amp; billing</a:t>
            </a:r>
          </a:p>
          <a:p>
            <a:r>
              <a:t>   • APIs: GET /sales, POST /sales</a:t>
            </a:r>
          </a:p>
          <a:p>
            <a:endParaRPr/>
          </a:p>
          <a:p>
            <a:r>
              <a:t>3. Inventory Service:</a:t>
            </a:r>
          </a:p>
          <a:p>
            <a:r>
              <a:t>   • Manages product CRUD operations</a:t>
            </a:r>
          </a:p>
          <a:p>
            <a:r>
              <a:t>   • APIs: GET /products, POST /products, PUT /products/{id}, DELETE /products/{id}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Each microservice is containerized using Docker</a:t>
            </a:r>
          </a:p>
          <a:p>
            <a:r>
              <a:rPr dirty="0"/>
              <a:t>• Containers created:</a:t>
            </a:r>
          </a:p>
          <a:p>
            <a:r>
              <a:rPr dirty="0"/>
              <a:t>   - Auth Service Container</a:t>
            </a:r>
          </a:p>
          <a:p>
            <a:r>
              <a:rPr dirty="0"/>
              <a:t>   - Sales Service Container</a:t>
            </a:r>
          </a:p>
          <a:p>
            <a:r>
              <a:rPr dirty="0"/>
              <a:t>   - Inventory Service Container</a:t>
            </a:r>
          </a:p>
          <a:p>
            <a:r>
              <a:rPr dirty="0"/>
              <a:t>   - Angular Frontend Container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Deployment with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</a:rPr>
              <a:t>Building - Docker compose up -d —build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Start the containers - docker compose up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See logs - docker logs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Info - docker </a:t>
            </a:r>
            <a:r>
              <a:rPr lang="en-IN" dirty="0" err="1">
                <a:solidFill>
                  <a:srgbClr val="000000"/>
                </a:solidFill>
                <a:effectLst/>
              </a:rPr>
              <a:t>ps</a:t>
            </a:r>
            <a:r>
              <a:rPr lang="en-IN" dirty="0">
                <a:solidFill>
                  <a:srgbClr val="000000"/>
                </a:solidFill>
                <a:effectLst/>
              </a:rPr>
              <a:t> (to see information and health of containers.)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Stop - docker-compose down (stop running containers)</a:t>
            </a:r>
          </a:p>
          <a:p>
            <a:r>
              <a:rPr lang="en-IN" dirty="0">
                <a:solidFill>
                  <a:srgbClr val="000000"/>
                </a:solidFill>
                <a:effectLst/>
              </a:rPr>
              <a:t>Delete - docker container prune -f (delete all stopped containers)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Supermarket Inventory Management using microservices.</a:t>
            </a:r>
          </a:p>
          <a:p>
            <a:r>
              <a:t>• Modular and scalable system.</a:t>
            </a:r>
          </a:p>
          <a:p>
            <a:r>
              <a:t>• Flask APIs for each service.</a:t>
            </a:r>
          </a:p>
          <a:p>
            <a:r>
              <a:t>• Angular frontend.</a:t>
            </a:r>
          </a:p>
          <a:p>
            <a:r>
              <a:t>• Containerized and deployed using Docker Compose.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{A869CEA0-A90B-6447-B870-95851E6F148A}tf10001070_mac</Template>
  <TotalTime>7</TotalTime>
  <Words>276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Supermarket Inventory Management System</vt:lpstr>
      <vt:lpstr>Architecture </vt:lpstr>
      <vt:lpstr>Architecture Diagram</vt:lpstr>
      <vt:lpstr>Microservices Overview &amp; APIs</vt:lpstr>
      <vt:lpstr>Containerization</vt:lpstr>
      <vt:lpstr>Deployment with Docker Compose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Inventory Management System</dc:title>
  <dc:subject/>
  <dc:creator/>
  <cp:keywords/>
  <dc:description>generated using python-pptx</dc:description>
  <cp:lastModifiedBy>Microsoft Office User</cp:lastModifiedBy>
  <cp:revision>2</cp:revision>
  <dcterms:created xsi:type="dcterms:W3CDTF">2013-01-27T09:14:16Z</dcterms:created>
  <dcterms:modified xsi:type="dcterms:W3CDTF">2025-08-29T04:06:28Z</dcterms:modified>
  <cp:category/>
</cp:coreProperties>
</file>