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350DA-EAB1-4BE6-AEB1-9DAAAA1BD86D}" v="1001" dt="2022-08-11T08:35:16.747"/>
    <p1510:client id="{77869D3D-C12B-4C06-80FD-3253B67B3FC0}" v="555" dt="2022-08-12T13:11:33.619"/>
    <p1510:client id="{97EEDC8B-5E96-4EF2-8130-350120BFA170}" v="3" dt="2022-08-15T10:30:2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Nilsson" userId="bqELrC8O/8LIyiCgQlajXm4p37F0lT4+djojDjUduvo=" providerId="None" clId="Web-{97EEDC8B-5E96-4EF2-8130-350120BFA170}"/>
    <pc:docChg chg="modSld">
      <pc:chgData name="Tomas Nilsson" userId="bqELrC8O/8LIyiCgQlajXm4p37F0lT4+djojDjUduvo=" providerId="None" clId="Web-{97EEDC8B-5E96-4EF2-8130-350120BFA170}" dt="2022-08-15T10:30:20.542" v="1" actId="20577"/>
      <pc:docMkLst>
        <pc:docMk/>
      </pc:docMkLst>
      <pc:sldChg chg="modSp">
        <pc:chgData name="Tomas Nilsson" userId="bqELrC8O/8LIyiCgQlajXm4p37F0lT4+djojDjUduvo=" providerId="None" clId="Web-{97EEDC8B-5E96-4EF2-8130-350120BFA170}" dt="2022-08-15T10:30:20.542" v="1" actId="20577"/>
        <pc:sldMkLst>
          <pc:docMk/>
          <pc:sldMk cId="390349730" sldId="256"/>
        </pc:sldMkLst>
        <pc:spChg chg="mod">
          <ac:chgData name="Tomas Nilsson" userId="bqELrC8O/8LIyiCgQlajXm4p37F0lT4+djojDjUduvo=" providerId="None" clId="Web-{97EEDC8B-5E96-4EF2-8130-350120BFA170}" dt="2022-08-15T10:30:20.542" v="1" actId="20577"/>
          <ac:spMkLst>
            <pc:docMk/>
            <pc:sldMk cId="390349730" sldId="256"/>
            <ac:spMk id="2" creationId="{5C6C0CB5-3446-48EA-B2E5-4E72ECD741A1}"/>
          </ac:spMkLst>
        </pc:spChg>
      </pc:sldChg>
    </pc:docChg>
  </pc:docChgLst>
  <pc:docChgLst>
    <pc:chgData name="Tomas Nilsson" userId="bqELrC8O/8LIyiCgQlajXm4p37F0lT4+djojDjUduvo=" providerId="None" clId="Web-{137350DA-EAB1-4BE6-AEB1-9DAAAA1BD86D}"/>
    <pc:docChg chg="addSld modSld sldOrd">
      <pc:chgData name="Tomas Nilsson" userId="bqELrC8O/8LIyiCgQlajXm4p37F0lT4+djojDjUduvo=" providerId="None" clId="Web-{137350DA-EAB1-4BE6-AEB1-9DAAAA1BD86D}" dt="2022-08-11T08:35:16.747" v="905" actId="1076"/>
      <pc:docMkLst>
        <pc:docMk/>
      </pc:docMkLst>
      <pc:sldChg chg="modSp ord">
        <pc:chgData name="Tomas Nilsson" userId="bqELrC8O/8LIyiCgQlajXm4p37F0lT4+djojDjUduvo=" providerId="None" clId="Web-{137350DA-EAB1-4BE6-AEB1-9DAAAA1BD86D}" dt="2022-08-11T08:06:10.371" v="296"/>
        <pc:sldMkLst>
          <pc:docMk/>
          <pc:sldMk cId="2205201555" sldId="271"/>
        </pc:sldMkLst>
        <pc:spChg chg="mod">
          <ac:chgData name="Tomas Nilsson" userId="bqELrC8O/8LIyiCgQlajXm4p37F0lT4+djojDjUduvo=" providerId="None" clId="Web-{137350DA-EAB1-4BE6-AEB1-9DAAAA1BD86D}" dt="2022-08-11T07:36:25.888" v="20" actId="20577"/>
          <ac:spMkLst>
            <pc:docMk/>
            <pc:sldMk cId="2205201555" sldId="271"/>
            <ac:spMk id="2" creationId="{EE19F48A-4C51-424B-BC8E-3F9145DD1935}"/>
          </ac:spMkLst>
        </pc:spChg>
        <pc:spChg chg="mod">
          <ac:chgData name="Tomas Nilsson" userId="bqELrC8O/8LIyiCgQlajXm4p37F0lT4+djojDjUduvo=" providerId="None" clId="Web-{137350DA-EAB1-4BE6-AEB1-9DAAAA1BD86D}" dt="2022-08-11T08:02:58.633" v="295" actId="20577"/>
          <ac:spMkLst>
            <pc:docMk/>
            <pc:sldMk cId="2205201555" sldId="271"/>
            <ac:spMk id="3" creationId="{C1487735-AE76-4657-B7E7-64B170602655}"/>
          </ac:spMkLst>
        </pc:spChg>
      </pc:sldChg>
      <pc:sldChg chg="modSp new">
        <pc:chgData name="Tomas Nilsson" userId="bqELrC8O/8LIyiCgQlajXm4p37F0lT4+djojDjUduvo=" providerId="None" clId="Web-{137350DA-EAB1-4BE6-AEB1-9DAAAA1BD86D}" dt="2022-08-11T08:11:09.689" v="715" actId="20577"/>
        <pc:sldMkLst>
          <pc:docMk/>
          <pc:sldMk cId="1534297294" sldId="272"/>
        </pc:sldMkLst>
        <pc:spChg chg="mod">
          <ac:chgData name="Tomas Nilsson" userId="bqELrC8O/8LIyiCgQlajXm4p37F0lT4+djojDjUduvo=" providerId="None" clId="Web-{137350DA-EAB1-4BE6-AEB1-9DAAAA1BD86D}" dt="2022-08-11T08:06:35.325" v="321" actId="20577"/>
          <ac:spMkLst>
            <pc:docMk/>
            <pc:sldMk cId="1534297294" sldId="272"/>
            <ac:spMk id="2" creationId="{0D976EB8-4E24-EEDA-93B4-B31E5CE4BF7E}"/>
          </ac:spMkLst>
        </pc:spChg>
        <pc:spChg chg="mod">
          <ac:chgData name="Tomas Nilsson" userId="bqELrC8O/8LIyiCgQlajXm4p37F0lT4+djojDjUduvo=" providerId="None" clId="Web-{137350DA-EAB1-4BE6-AEB1-9DAAAA1BD86D}" dt="2022-08-11T08:11:09.689" v="715" actId="20577"/>
          <ac:spMkLst>
            <pc:docMk/>
            <pc:sldMk cId="1534297294" sldId="272"/>
            <ac:spMk id="3" creationId="{4621059E-D423-7754-29C1-EA2B3CD34CDF}"/>
          </ac:spMkLst>
        </pc:spChg>
      </pc:sldChg>
      <pc:sldChg chg="addSp delSp modSp new">
        <pc:chgData name="Tomas Nilsson" userId="bqELrC8O/8LIyiCgQlajXm4p37F0lT4+djojDjUduvo=" providerId="None" clId="Web-{137350DA-EAB1-4BE6-AEB1-9DAAAA1BD86D}" dt="2022-08-11T08:35:16.747" v="905" actId="1076"/>
        <pc:sldMkLst>
          <pc:docMk/>
          <pc:sldMk cId="961977157" sldId="273"/>
        </pc:sldMkLst>
        <pc:spChg chg="mod">
          <ac:chgData name="Tomas Nilsson" userId="bqELrC8O/8LIyiCgQlajXm4p37F0lT4+djojDjUduvo=" providerId="None" clId="Web-{137350DA-EAB1-4BE6-AEB1-9DAAAA1BD86D}" dt="2022-08-11T08:13:28.879" v="743" actId="20577"/>
          <ac:spMkLst>
            <pc:docMk/>
            <pc:sldMk cId="961977157" sldId="273"/>
            <ac:spMk id="2" creationId="{0315C6EC-6DA2-A053-EEF5-D93D3A1DC580}"/>
          </ac:spMkLst>
        </pc:spChg>
        <pc:spChg chg="del">
          <ac:chgData name="Tomas Nilsson" userId="bqELrC8O/8LIyiCgQlajXm4p37F0lT4+djojDjUduvo=" providerId="None" clId="Web-{137350DA-EAB1-4BE6-AEB1-9DAAAA1BD86D}" dt="2022-08-11T08:13:33.707" v="744"/>
          <ac:spMkLst>
            <pc:docMk/>
            <pc:sldMk cId="961977157" sldId="273"/>
            <ac:spMk id="3" creationId="{09DC1803-427B-37FA-F7CB-6025CD922302}"/>
          </ac:spMkLst>
        </pc:spChg>
        <pc:spChg chg="add mod">
          <ac:chgData name="Tomas Nilsson" userId="bqELrC8O/8LIyiCgQlajXm4p37F0lT4+djojDjUduvo=" providerId="None" clId="Web-{137350DA-EAB1-4BE6-AEB1-9DAAAA1BD86D}" dt="2022-08-11T08:16:51.320" v="791" actId="1076"/>
          <ac:spMkLst>
            <pc:docMk/>
            <pc:sldMk cId="961977157" sldId="273"/>
            <ac:spMk id="4" creationId="{A42647B4-1C3F-180C-3C83-EE8E3DAD1C48}"/>
          </ac:spMkLst>
        </pc:spChg>
        <pc:spChg chg="add mod">
          <ac:chgData name="Tomas Nilsson" userId="bqELrC8O/8LIyiCgQlajXm4p37F0lT4+djojDjUduvo=" providerId="None" clId="Web-{137350DA-EAB1-4BE6-AEB1-9DAAAA1BD86D}" dt="2022-08-11T08:16:47.555" v="790" actId="1076"/>
          <ac:spMkLst>
            <pc:docMk/>
            <pc:sldMk cId="961977157" sldId="273"/>
            <ac:spMk id="5" creationId="{63A1B366-F65E-CA4B-75D6-9EE1A724D4C2}"/>
          </ac:spMkLst>
        </pc:spChg>
        <pc:spChg chg="add mod">
          <ac:chgData name="Tomas Nilsson" userId="bqELrC8O/8LIyiCgQlajXm4p37F0lT4+djojDjUduvo=" providerId="None" clId="Web-{137350DA-EAB1-4BE6-AEB1-9DAAAA1BD86D}" dt="2022-08-11T08:34:10.121" v="890" actId="20577"/>
          <ac:spMkLst>
            <pc:docMk/>
            <pc:sldMk cId="961977157" sldId="273"/>
            <ac:spMk id="8" creationId="{0CDEF3CD-FC24-5285-243E-BF6EB2EC227A}"/>
          </ac:spMkLst>
        </pc:spChg>
        <pc:spChg chg="add mod">
          <ac:chgData name="Tomas Nilsson" userId="bqELrC8O/8LIyiCgQlajXm4p37F0lT4+djojDjUduvo=" providerId="None" clId="Web-{137350DA-EAB1-4BE6-AEB1-9DAAAA1BD86D}" dt="2022-08-11T08:34:20.965" v="893" actId="1076"/>
          <ac:spMkLst>
            <pc:docMk/>
            <pc:sldMk cId="961977157" sldId="273"/>
            <ac:spMk id="11" creationId="{387AA818-EE2E-B0F4-DA20-12966D4B1598}"/>
          </ac:spMkLst>
        </pc:spChg>
        <pc:spChg chg="add mod">
          <ac:chgData name="Tomas Nilsson" userId="bqELrC8O/8LIyiCgQlajXm4p37F0lT4+djojDjUduvo=" providerId="None" clId="Web-{137350DA-EAB1-4BE6-AEB1-9DAAAA1BD86D}" dt="2022-08-11T08:35:16.747" v="905" actId="1076"/>
          <ac:spMkLst>
            <pc:docMk/>
            <pc:sldMk cId="961977157" sldId="273"/>
            <ac:spMk id="16" creationId="{DB47A3EC-57AE-D6A5-DC95-C0258293158A}"/>
          </ac:spMkLst>
        </pc:spChg>
        <pc:spChg chg="add mod">
          <ac:chgData name="Tomas Nilsson" userId="bqELrC8O/8LIyiCgQlajXm4p37F0lT4+djojDjUduvo=" providerId="None" clId="Web-{137350DA-EAB1-4BE6-AEB1-9DAAAA1BD86D}" dt="2022-08-11T08:34:29.652" v="896" actId="1076"/>
          <ac:spMkLst>
            <pc:docMk/>
            <pc:sldMk cId="961977157" sldId="273"/>
            <ac:spMk id="17" creationId="{933D30AC-228F-0A2E-D115-163E2F1B1662}"/>
          </ac:spMkLst>
        </pc:spChg>
        <pc:spChg chg="add del mod">
          <ac:chgData name="Tomas Nilsson" userId="bqELrC8O/8LIyiCgQlajXm4p37F0lT4+djojDjUduvo=" providerId="None" clId="Web-{137350DA-EAB1-4BE6-AEB1-9DAAAA1BD86D}" dt="2022-08-11T08:34:04.605" v="878"/>
          <ac:spMkLst>
            <pc:docMk/>
            <pc:sldMk cId="961977157" sldId="273"/>
            <ac:spMk id="19" creationId="{D222FDB1-72D5-1F4F-EBDD-55449E482034}"/>
          </ac:spMkLst>
        </pc:spChg>
        <pc:cxnChg chg="add mod">
          <ac:chgData name="Tomas Nilsson" userId="bqELrC8O/8LIyiCgQlajXm4p37F0lT4+djojDjUduvo=" providerId="None" clId="Web-{137350DA-EAB1-4BE6-AEB1-9DAAAA1BD86D}" dt="2022-08-11T08:16:43.602" v="789" actId="14100"/>
          <ac:cxnSpMkLst>
            <pc:docMk/>
            <pc:sldMk cId="961977157" sldId="273"/>
            <ac:cxnSpMk id="6" creationId="{D6AB1152-C02A-03A0-16AA-4E86206165E5}"/>
          </ac:cxnSpMkLst>
        </pc:cxnChg>
        <pc:cxnChg chg="add del mod">
          <ac:chgData name="Tomas Nilsson" userId="bqELrC8O/8LIyiCgQlajXm4p37F0lT4+djojDjUduvo=" providerId="None" clId="Web-{137350DA-EAB1-4BE6-AEB1-9DAAAA1BD86D}" dt="2022-08-11T08:17:06.430" v="794"/>
          <ac:cxnSpMkLst>
            <pc:docMk/>
            <pc:sldMk cId="961977157" sldId="273"/>
            <ac:cxnSpMk id="7" creationId="{C1B14199-FFDB-4EA4-1FD9-3B7F60F0D6E7}"/>
          </ac:cxnSpMkLst>
        </pc:cxnChg>
        <pc:cxnChg chg="add del mod">
          <ac:chgData name="Tomas Nilsson" userId="bqELrC8O/8LIyiCgQlajXm4p37F0lT4+djojDjUduvo=" providerId="None" clId="Web-{137350DA-EAB1-4BE6-AEB1-9DAAAA1BD86D}" dt="2022-08-11T08:19:02.307" v="796"/>
          <ac:cxnSpMkLst>
            <pc:docMk/>
            <pc:sldMk cId="961977157" sldId="273"/>
            <ac:cxnSpMk id="9" creationId="{56CD62A2-0467-3CF6-E208-CB42003A6CE4}"/>
          </ac:cxnSpMkLst>
        </pc:cxnChg>
        <pc:cxnChg chg="add mod">
          <ac:chgData name="Tomas Nilsson" userId="bqELrC8O/8LIyiCgQlajXm4p37F0lT4+djojDjUduvo=" providerId="None" clId="Web-{137350DA-EAB1-4BE6-AEB1-9DAAAA1BD86D}" dt="2022-08-11T08:17:02.227" v="793" actId="1076"/>
          <ac:cxnSpMkLst>
            <pc:docMk/>
            <pc:sldMk cId="961977157" sldId="273"/>
            <ac:cxnSpMk id="10" creationId="{AC264FBA-DE33-0016-94F9-A0DC6A38ED1F}"/>
          </ac:cxnSpMkLst>
        </pc:cxnChg>
        <pc:cxnChg chg="add mod">
          <ac:chgData name="Tomas Nilsson" userId="bqELrC8O/8LIyiCgQlajXm4p37F0lT4+djojDjUduvo=" providerId="None" clId="Web-{137350DA-EAB1-4BE6-AEB1-9DAAAA1BD86D}" dt="2022-08-11T08:34:40.199" v="898" actId="14100"/>
          <ac:cxnSpMkLst>
            <pc:docMk/>
            <pc:sldMk cId="961977157" sldId="273"/>
            <ac:cxnSpMk id="12" creationId="{CFB93E83-7FB1-A8BF-35AE-FD3695C72C07}"/>
          </ac:cxnSpMkLst>
        </pc:cxnChg>
        <pc:cxnChg chg="add mod">
          <ac:chgData name="Tomas Nilsson" userId="bqELrC8O/8LIyiCgQlajXm4p37F0lT4+djojDjUduvo=" providerId="None" clId="Web-{137350DA-EAB1-4BE6-AEB1-9DAAAA1BD86D}" dt="2022-08-11T08:35:13.887" v="904" actId="1076"/>
          <ac:cxnSpMkLst>
            <pc:docMk/>
            <pc:sldMk cId="961977157" sldId="273"/>
            <ac:cxnSpMk id="13" creationId="{99A4892A-BBF7-919A-BFCE-ABE8AF554EFA}"/>
          </ac:cxnSpMkLst>
        </pc:cxnChg>
        <pc:cxnChg chg="add mod">
          <ac:chgData name="Tomas Nilsson" userId="bqELrC8O/8LIyiCgQlajXm4p37F0lT4+djojDjUduvo=" providerId="None" clId="Web-{137350DA-EAB1-4BE6-AEB1-9DAAAA1BD86D}" dt="2022-08-11T08:35:10.794" v="903" actId="1076"/>
          <ac:cxnSpMkLst>
            <pc:docMk/>
            <pc:sldMk cId="961977157" sldId="273"/>
            <ac:cxnSpMk id="14" creationId="{62A9C8EF-F57A-A930-DBC9-A1FC16C0656E}"/>
          </ac:cxnSpMkLst>
        </pc:cxnChg>
        <pc:cxnChg chg="add mod">
          <ac:chgData name="Tomas Nilsson" userId="bqELrC8O/8LIyiCgQlajXm4p37F0lT4+djojDjUduvo=" providerId="None" clId="Web-{137350DA-EAB1-4BE6-AEB1-9DAAAA1BD86D}" dt="2022-08-11T08:35:06.122" v="902" actId="1076"/>
          <ac:cxnSpMkLst>
            <pc:docMk/>
            <pc:sldMk cId="961977157" sldId="273"/>
            <ac:cxnSpMk id="15" creationId="{6C921B3E-9849-2EB5-9E41-66CC262A2186}"/>
          </ac:cxnSpMkLst>
        </pc:cxnChg>
        <pc:cxnChg chg="add mod">
          <ac:chgData name="Tomas Nilsson" userId="bqELrC8O/8LIyiCgQlajXm4p37F0lT4+djojDjUduvo=" providerId="None" clId="Web-{137350DA-EAB1-4BE6-AEB1-9DAAAA1BD86D}" dt="2022-08-11T08:34:27.449" v="895" actId="1076"/>
          <ac:cxnSpMkLst>
            <pc:docMk/>
            <pc:sldMk cId="961977157" sldId="273"/>
            <ac:cxnSpMk id="18" creationId="{B0D4037A-2135-CD0D-5B8F-8C97F5732B19}"/>
          </ac:cxnSpMkLst>
        </pc:cxnChg>
      </pc:sldChg>
      <pc:sldChg chg="new">
        <pc:chgData name="Tomas Nilsson" userId="bqELrC8O/8LIyiCgQlajXm4p37F0lT4+djojDjUduvo=" providerId="None" clId="Web-{137350DA-EAB1-4BE6-AEB1-9DAAAA1BD86D}" dt="2022-08-11T08:14:32.771" v="760"/>
        <pc:sldMkLst>
          <pc:docMk/>
          <pc:sldMk cId="3482042717" sldId="274"/>
        </pc:sldMkLst>
      </pc:sldChg>
    </pc:docChg>
  </pc:docChgLst>
  <pc:docChgLst>
    <pc:chgData name="Tomas Nilsson" userId="bqELrC8O/8LIyiCgQlajXm4p37F0lT4+djojDjUduvo=" providerId="None" clId="Web-{77869D3D-C12B-4C06-80FD-3253B67B3FC0}"/>
    <pc:docChg chg="modSld">
      <pc:chgData name="Tomas Nilsson" userId="bqELrC8O/8LIyiCgQlajXm4p37F0lT4+djojDjUduvo=" providerId="None" clId="Web-{77869D3D-C12B-4C06-80FD-3253B67B3FC0}" dt="2022-08-12T13:11:33.135" v="427" actId="20577"/>
      <pc:docMkLst>
        <pc:docMk/>
      </pc:docMkLst>
      <pc:sldChg chg="addSp delSp modSp">
        <pc:chgData name="Tomas Nilsson" userId="bqELrC8O/8LIyiCgQlajXm4p37F0lT4+djojDjUduvo=" providerId="None" clId="Web-{77869D3D-C12B-4C06-80FD-3253B67B3FC0}" dt="2022-08-12T13:05:43.580" v="207" actId="20577"/>
        <pc:sldMkLst>
          <pc:docMk/>
          <pc:sldMk cId="961977157" sldId="273"/>
        </pc:sldMkLst>
        <pc:spChg chg="mod">
          <ac:chgData name="Tomas Nilsson" userId="bqELrC8O/8LIyiCgQlajXm4p37F0lT4+djojDjUduvo=" providerId="None" clId="Web-{77869D3D-C12B-4C06-80FD-3253B67B3FC0}" dt="2022-08-12T07:13:15.066" v="53" actId="1076"/>
          <ac:spMkLst>
            <pc:docMk/>
            <pc:sldMk cId="961977157" sldId="273"/>
            <ac:spMk id="2" creationId="{0315C6EC-6DA2-A053-EEF5-D93D3A1DC580}"/>
          </ac:spMkLst>
        </pc:spChg>
        <pc:spChg chg="add mod">
          <ac:chgData name="Tomas Nilsson" userId="bqELrC8O/8LIyiCgQlajXm4p37F0lT4+djojDjUduvo=" providerId="None" clId="Web-{77869D3D-C12B-4C06-80FD-3253B67B3FC0}" dt="2022-08-12T13:03:48.095" v="134"/>
          <ac:spMkLst>
            <pc:docMk/>
            <pc:sldMk cId="961977157" sldId="273"/>
            <ac:spMk id="3" creationId="{F928D678-5E8D-C725-CE4A-D12EBEAF2643}"/>
          </ac:spMkLst>
        </pc:spChg>
        <pc:spChg chg="mod topLvl">
          <ac:chgData name="Tomas Nilsson" userId="bqELrC8O/8LIyiCgQlajXm4p37F0lT4+djojDjUduvo=" providerId="None" clId="Web-{77869D3D-C12B-4C06-80FD-3253B67B3FC0}" dt="2022-08-12T13:02:10.391" v="111"/>
          <ac:spMkLst>
            <pc:docMk/>
            <pc:sldMk cId="961977157" sldId="273"/>
            <ac:spMk id="4" creationId="{A42647B4-1C3F-180C-3C83-EE8E3DAD1C48}"/>
          </ac:spMkLst>
        </pc:spChg>
        <pc:spChg chg="mod topLvl">
          <ac:chgData name="Tomas Nilsson" userId="bqELrC8O/8LIyiCgQlajXm4p37F0lT4+djojDjUduvo=" providerId="None" clId="Web-{77869D3D-C12B-4C06-80FD-3253B67B3FC0}" dt="2022-08-12T13:02:10.391" v="111"/>
          <ac:spMkLst>
            <pc:docMk/>
            <pc:sldMk cId="961977157" sldId="273"/>
            <ac:spMk id="5" creationId="{63A1B366-F65E-CA4B-75D6-9EE1A724D4C2}"/>
          </ac:spMkLst>
        </pc:spChg>
        <pc:spChg chg="add mod">
          <ac:chgData name="Tomas Nilsson" userId="bqELrC8O/8LIyiCgQlajXm4p37F0lT4+djojDjUduvo=" providerId="None" clId="Web-{77869D3D-C12B-4C06-80FD-3253B67B3FC0}" dt="2022-08-12T13:04:16.174" v="143" actId="1076"/>
          <ac:spMkLst>
            <pc:docMk/>
            <pc:sldMk cId="961977157" sldId="273"/>
            <ac:spMk id="7" creationId="{570F8503-98BD-D935-5198-8D41D9A42C52}"/>
          </ac:spMkLst>
        </pc:spChg>
        <pc:spChg chg="add del mod ord">
          <ac:chgData name="Tomas Nilsson" userId="bqELrC8O/8LIyiCgQlajXm4p37F0lT4+djojDjUduvo=" providerId="None" clId="Web-{77869D3D-C12B-4C06-80FD-3253B67B3FC0}" dt="2022-08-12T07:11:48.753" v="33"/>
          <ac:spMkLst>
            <pc:docMk/>
            <pc:sldMk cId="961977157" sldId="273"/>
            <ac:spMk id="7" creationId="{EDC30D90-198A-ECAF-363F-66068BB95D84}"/>
          </ac:spMkLst>
        </pc:spChg>
        <pc:spChg chg="mod topLvl">
          <ac:chgData name="Tomas Nilsson" userId="bqELrC8O/8LIyiCgQlajXm4p37F0lT4+djojDjUduvo=" providerId="None" clId="Web-{77869D3D-C12B-4C06-80FD-3253B67B3FC0}" dt="2022-08-12T13:02:10.391" v="111"/>
          <ac:spMkLst>
            <pc:docMk/>
            <pc:sldMk cId="961977157" sldId="273"/>
            <ac:spMk id="8" creationId="{0CDEF3CD-FC24-5285-243E-BF6EB2EC227A}"/>
          </ac:spMkLst>
        </pc:spChg>
        <pc:spChg chg="add mod">
          <ac:chgData name="Tomas Nilsson" userId="bqELrC8O/8LIyiCgQlajXm4p37F0lT4+djojDjUduvo=" providerId="None" clId="Web-{77869D3D-C12B-4C06-80FD-3253B67B3FC0}" dt="2022-08-12T13:05:43.580" v="207" actId="20577"/>
          <ac:spMkLst>
            <pc:docMk/>
            <pc:sldMk cId="961977157" sldId="273"/>
            <ac:spMk id="9" creationId="{74A9CCF8-53E1-5AFE-8B13-6E7E0A5EFE8D}"/>
          </ac:spMkLst>
        </pc:spChg>
        <pc:spChg chg="mod topLvl">
          <ac:chgData name="Tomas Nilsson" userId="bqELrC8O/8LIyiCgQlajXm4p37F0lT4+djojDjUduvo=" providerId="None" clId="Web-{77869D3D-C12B-4C06-80FD-3253B67B3FC0}" dt="2022-08-12T13:02:10.391" v="111"/>
          <ac:spMkLst>
            <pc:docMk/>
            <pc:sldMk cId="961977157" sldId="273"/>
            <ac:spMk id="11" creationId="{387AA818-EE2E-B0F4-DA20-12966D4B1598}"/>
          </ac:spMkLst>
        </pc:spChg>
        <pc:spChg chg="mod topLvl">
          <ac:chgData name="Tomas Nilsson" userId="bqELrC8O/8LIyiCgQlajXm4p37F0lT4+djojDjUduvo=" providerId="None" clId="Web-{77869D3D-C12B-4C06-80FD-3253B67B3FC0}" dt="2022-08-12T13:02:10.391" v="111"/>
          <ac:spMkLst>
            <pc:docMk/>
            <pc:sldMk cId="961977157" sldId="273"/>
            <ac:spMk id="16" creationId="{DB47A3EC-57AE-D6A5-DC95-C0258293158A}"/>
          </ac:spMkLst>
        </pc:spChg>
        <pc:spChg chg="mod topLvl">
          <ac:chgData name="Tomas Nilsson" userId="bqELrC8O/8LIyiCgQlajXm4p37F0lT4+djojDjUduvo=" providerId="None" clId="Web-{77869D3D-C12B-4C06-80FD-3253B67B3FC0}" dt="2022-08-12T13:02:10.391" v="111"/>
          <ac:spMkLst>
            <pc:docMk/>
            <pc:sldMk cId="961977157" sldId="273"/>
            <ac:spMk id="17" creationId="{933D30AC-228F-0A2E-D115-163E2F1B1662}"/>
          </ac:spMkLst>
        </pc:spChg>
        <pc:spChg chg="add mod">
          <ac:chgData name="Tomas Nilsson" userId="bqELrC8O/8LIyiCgQlajXm4p37F0lT4+djojDjUduvo=" providerId="None" clId="Web-{77869D3D-C12B-4C06-80FD-3253B67B3FC0}" dt="2022-08-12T13:05:00.971" v="179" actId="20577"/>
          <ac:spMkLst>
            <pc:docMk/>
            <pc:sldMk cId="961977157" sldId="273"/>
            <ac:spMk id="19" creationId="{8456541E-58CF-CB14-EEFD-63F4F8E7ACF8}"/>
          </ac:spMkLst>
        </pc:spChg>
        <pc:spChg chg="add del mod">
          <ac:chgData name="Tomas Nilsson" userId="bqELrC8O/8LIyiCgQlajXm4p37F0lT4+djojDjUduvo=" providerId="None" clId="Web-{77869D3D-C12B-4C06-80FD-3253B67B3FC0}" dt="2022-08-12T07:11:51.784" v="34"/>
          <ac:spMkLst>
            <pc:docMk/>
            <pc:sldMk cId="961977157" sldId="273"/>
            <ac:spMk id="19" creationId="{DC837928-9722-6CDE-3CA5-38E6F1BC034C}"/>
          </ac:spMkLst>
        </pc:spChg>
        <pc:spChg chg="add mod">
          <ac:chgData name="Tomas Nilsson" userId="bqELrC8O/8LIyiCgQlajXm4p37F0lT4+djojDjUduvo=" providerId="None" clId="Web-{77869D3D-C12B-4C06-80FD-3253B67B3FC0}" dt="2022-08-12T13:02:51.407" v="119" actId="1076"/>
          <ac:spMkLst>
            <pc:docMk/>
            <pc:sldMk cId="961977157" sldId="273"/>
            <ac:spMk id="20" creationId="{6D464F0A-21A6-ABCF-D7F8-CABA52B64247}"/>
          </ac:spMkLst>
        </pc:spChg>
        <pc:spChg chg="add mod">
          <ac:chgData name="Tomas Nilsson" userId="bqELrC8O/8LIyiCgQlajXm4p37F0lT4+djojDjUduvo=" providerId="None" clId="Web-{77869D3D-C12B-4C06-80FD-3253B67B3FC0}" dt="2022-08-12T13:02:57.907" v="120" actId="1076"/>
          <ac:spMkLst>
            <pc:docMk/>
            <pc:sldMk cId="961977157" sldId="273"/>
            <ac:spMk id="21" creationId="{E1A3AC76-8625-F64A-5252-560CE43D9484}"/>
          </ac:spMkLst>
        </pc:spChg>
        <pc:spChg chg="add del">
          <ac:chgData name="Tomas Nilsson" userId="bqELrC8O/8LIyiCgQlajXm4p37F0lT4+djojDjUduvo=" providerId="None" clId="Web-{77869D3D-C12B-4C06-80FD-3253B67B3FC0}" dt="2022-08-12T07:13:34.379" v="60"/>
          <ac:spMkLst>
            <pc:docMk/>
            <pc:sldMk cId="961977157" sldId="273"/>
            <ac:spMk id="23" creationId="{05750700-9809-6756-B8E4-3F0A6AA0C294}"/>
          </ac:spMkLst>
        </pc:spChg>
        <pc:spChg chg="add mod">
          <ac:chgData name="Tomas Nilsson" userId="bqELrC8O/8LIyiCgQlajXm4p37F0lT4+djojDjUduvo=" providerId="None" clId="Web-{77869D3D-C12B-4C06-80FD-3253B67B3FC0}" dt="2022-08-12T13:05:26.252" v="202" actId="20577"/>
          <ac:spMkLst>
            <pc:docMk/>
            <pc:sldMk cId="961977157" sldId="273"/>
            <ac:spMk id="23" creationId="{1726310E-770F-43DE-7B74-CC5D7B81EE0E}"/>
          </ac:spMkLst>
        </pc:spChg>
        <pc:spChg chg="add mod">
          <ac:chgData name="Tomas Nilsson" userId="bqELrC8O/8LIyiCgQlajXm4p37F0lT4+djojDjUduvo=" providerId="None" clId="Web-{77869D3D-C12B-4C06-80FD-3253B67B3FC0}" dt="2022-08-12T13:03:08.954" v="122" actId="1076"/>
          <ac:spMkLst>
            <pc:docMk/>
            <pc:sldMk cId="961977157" sldId="273"/>
            <ac:spMk id="24" creationId="{79D58A1B-2216-0466-8763-A483E78D9004}"/>
          </ac:spMkLst>
        </pc:spChg>
        <pc:grpChg chg="add del mod">
          <ac:chgData name="Tomas Nilsson" userId="bqELrC8O/8LIyiCgQlajXm4p37F0lT4+djojDjUduvo=" providerId="None" clId="Web-{77869D3D-C12B-4C06-80FD-3253B67B3FC0}" dt="2022-08-12T13:02:13.641" v="112"/>
          <ac:grpSpMkLst>
            <pc:docMk/>
            <pc:sldMk cId="961977157" sldId="273"/>
            <ac:grpSpMk id="22" creationId="{9F5AC1C7-5875-1689-0520-9302C6B8C554}"/>
          </ac:grpSpMkLst>
        </pc:grpChg>
        <pc:picChg chg="add del mod">
          <ac:chgData name="Tomas Nilsson" userId="bqELrC8O/8LIyiCgQlajXm4p37F0lT4+djojDjUduvo=" providerId="None" clId="Web-{77869D3D-C12B-4C06-80FD-3253B67B3FC0}" dt="2022-08-12T07:11:00.986" v="23"/>
          <ac:picMkLst>
            <pc:docMk/>
            <pc:sldMk cId="961977157" sldId="273"/>
            <ac:picMk id="3" creationId="{F98233AB-11C4-DA9A-D0C4-E15859D25129}"/>
          </ac:picMkLst>
        </pc:picChg>
        <pc:picChg chg="add del mod">
          <ac:chgData name="Tomas Nilsson" userId="bqELrC8O/8LIyiCgQlajXm4p37F0lT4+djojDjUduvo=" providerId="None" clId="Web-{77869D3D-C12B-4C06-80FD-3253B67B3FC0}" dt="2022-08-12T07:11:46.065" v="32"/>
          <ac:picMkLst>
            <pc:docMk/>
            <pc:sldMk cId="961977157" sldId="273"/>
            <ac:picMk id="9" creationId="{631E49B0-3FCE-FE57-3963-F0F762486137}"/>
          </ac:picMkLst>
        </pc:picChg>
        <pc:cxnChg chg="mod topLvl">
          <ac:chgData name="Tomas Nilsson" userId="bqELrC8O/8LIyiCgQlajXm4p37F0lT4+djojDjUduvo=" providerId="None" clId="Web-{77869D3D-C12B-4C06-80FD-3253B67B3FC0}" dt="2022-08-12T13:02:10.391" v="111"/>
          <ac:cxnSpMkLst>
            <pc:docMk/>
            <pc:sldMk cId="961977157" sldId="273"/>
            <ac:cxnSpMk id="6" creationId="{D6AB1152-C02A-03A0-16AA-4E86206165E5}"/>
          </ac:cxnSpMkLst>
        </pc:cxnChg>
        <pc:cxnChg chg="mod topLvl">
          <ac:chgData name="Tomas Nilsson" userId="bqELrC8O/8LIyiCgQlajXm4p37F0lT4+djojDjUduvo=" providerId="None" clId="Web-{77869D3D-C12B-4C06-80FD-3253B67B3FC0}" dt="2022-08-12T13:02:10.391" v="111"/>
          <ac:cxnSpMkLst>
            <pc:docMk/>
            <pc:sldMk cId="961977157" sldId="273"/>
            <ac:cxnSpMk id="10" creationId="{AC264FBA-DE33-0016-94F9-A0DC6A38ED1F}"/>
          </ac:cxnSpMkLst>
        </pc:cxnChg>
        <pc:cxnChg chg="mod topLvl">
          <ac:chgData name="Tomas Nilsson" userId="bqELrC8O/8LIyiCgQlajXm4p37F0lT4+djojDjUduvo=" providerId="None" clId="Web-{77869D3D-C12B-4C06-80FD-3253B67B3FC0}" dt="2022-08-12T13:02:10.391" v="111"/>
          <ac:cxnSpMkLst>
            <pc:docMk/>
            <pc:sldMk cId="961977157" sldId="273"/>
            <ac:cxnSpMk id="12" creationId="{CFB93E83-7FB1-A8BF-35AE-FD3695C72C07}"/>
          </ac:cxnSpMkLst>
        </pc:cxnChg>
        <pc:cxnChg chg="mod topLvl">
          <ac:chgData name="Tomas Nilsson" userId="bqELrC8O/8LIyiCgQlajXm4p37F0lT4+djojDjUduvo=" providerId="None" clId="Web-{77869D3D-C12B-4C06-80FD-3253B67B3FC0}" dt="2022-08-12T13:02:10.391" v="111"/>
          <ac:cxnSpMkLst>
            <pc:docMk/>
            <pc:sldMk cId="961977157" sldId="273"/>
            <ac:cxnSpMk id="13" creationId="{99A4892A-BBF7-919A-BFCE-ABE8AF554EFA}"/>
          </ac:cxnSpMkLst>
        </pc:cxnChg>
        <pc:cxnChg chg="mod topLvl">
          <ac:chgData name="Tomas Nilsson" userId="bqELrC8O/8LIyiCgQlajXm4p37F0lT4+djojDjUduvo=" providerId="None" clId="Web-{77869D3D-C12B-4C06-80FD-3253B67B3FC0}" dt="2022-08-12T13:02:10.391" v="111"/>
          <ac:cxnSpMkLst>
            <pc:docMk/>
            <pc:sldMk cId="961977157" sldId="273"/>
            <ac:cxnSpMk id="14" creationId="{62A9C8EF-F57A-A930-DBC9-A1FC16C0656E}"/>
          </ac:cxnSpMkLst>
        </pc:cxnChg>
        <pc:cxnChg chg="mod topLvl">
          <ac:chgData name="Tomas Nilsson" userId="bqELrC8O/8LIyiCgQlajXm4p37F0lT4+djojDjUduvo=" providerId="None" clId="Web-{77869D3D-C12B-4C06-80FD-3253B67B3FC0}" dt="2022-08-12T13:02:10.391" v="111"/>
          <ac:cxnSpMkLst>
            <pc:docMk/>
            <pc:sldMk cId="961977157" sldId="273"/>
            <ac:cxnSpMk id="15" creationId="{6C921B3E-9849-2EB5-9E41-66CC262A2186}"/>
          </ac:cxnSpMkLst>
        </pc:cxnChg>
        <pc:cxnChg chg="mod topLvl">
          <ac:chgData name="Tomas Nilsson" userId="bqELrC8O/8LIyiCgQlajXm4p37F0lT4+djojDjUduvo=" providerId="None" clId="Web-{77869D3D-C12B-4C06-80FD-3253B67B3FC0}" dt="2022-08-12T13:02:10.391" v="111"/>
          <ac:cxnSpMkLst>
            <pc:docMk/>
            <pc:sldMk cId="961977157" sldId="273"/>
            <ac:cxnSpMk id="18" creationId="{B0D4037A-2135-CD0D-5B8F-8C97F5732B19}"/>
          </ac:cxnSpMkLst>
        </pc:cxnChg>
        <pc:cxnChg chg="add mod">
          <ac:chgData name="Tomas Nilsson" userId="bqELrC8O/8LIyiCgQlajXm4p37F0lT4+djojDjUduvo=" providerId="None" clId="Web-{77869D3D-C12B-4C06-80FD-3253B67B3FC0}" dt="2022-08-12T13:02:42.985" v="117" actId="1076"/>
          <ac:cxnSpMkLst>
            <pc:docMk/>
            <pc:sldMk cId="961977157" sldId="273"/>
            <ac:cxnSpMk id="26" creationId="{82D0A874-7064-827C-40DC-67C80E620D25}"/>
          </ac:cxnSpMkLst>
        </pc:cxnChg>
        <pc:cxnChg chg="add mod">
          <ac:chgData name="Tomas Nilsson" userId="bqELrC8O/8LIyiCgQlajXm4p37F0lT4+djojDjUduvo=" providerId="None" clId="Web-{77869D3D-C12B-4C06-80FD-3253B67B3FC0}" dt="2022-08-12T13:03:04.423" v="121" actId="1076"/>
          <ac:cxnSpMkLst>
            <pc:docMk/>
            <pc:sldMk cId="961977157" sldId="273"/>
            <ac:cxnSpMk id="27" creationId="{A523586F-9DC9-6C86-B288-BC26E8CEA525}"/>
          </ac:cxnSpMkLst>
        </pc:cxnChg>
      </pc:sldChg>
      <pc:sldChg chg="modSp">
        <pc:chgData name="Tomas Nilsson" userId="bqELrC8O/8LIyiCgQlajXm4p37F0lT4+djojDjUduvo=" providerId="None" clId="Web-{77869D3D-C12B-4C06-80FD-3253B67B3FC0}" dt="2022-08-12T13:11:33.135" v="427" actId="20577"/>
        <pc:sldMkLst>
          <pc:docMk/>
          <pc:sldMk cId="3482042717" sldId="274"/>
        </pc:sldMkLst>
        <pc:spChg chg="mod">
          <ac:chgData name="Tomas Nilsson" userId="bqELrC8O/8LIyiCgQlajXm4p37F0lT4+djojDjUduvo=" providerId="None" clId="Web-{77869D3D-C12B-4C06-80FD-3253B67B3FC0}" dt="2022-08-12T13:06:40.893" v="216" actId="20577"/>
          <ac:spMkLst>
            <pc:docMk/>
            <pc:sldMk cId="3482042717" sldId="274"/>
            <ac:spMk id="2" creationId="{B179DB4D-5CC6-6183-01EF-F9AEF752E840}"/>
          </ac:spMkLst>
        </pc:spChg>
        <pc:spChg chg="mod">
          <ac:chgData name="Tomas Nilsson" userId="bqELrC8O/8LIyiCgQlajXm4p37F0lT4+djojDjUduvo=" providerId="None" clId="Web-{77869D3D-C12B-4C06-80FD-3253B67B3FC0}" dt="2022-08-12T13:11:33.135" v="427" actId="20577"/>
          <ac:spMkLst>
            <pc:docMk/>
            <pc:sldMk cId="3482042717" sldId="274"/>
            <ac:spMk id="3" creationId="{A4E4D118-B850-38FE-03D9-966A3C5B71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0A422-3B9A-4DCA-85DB-E4BE67765D08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0836-00B4-43BD-841E-5FB16593C0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993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20836-00B4-43BD-841E-5FB16593C099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098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6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0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8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7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November 9,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665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alculator.net/resistor-calculator.html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C0CB5-3446-48EA-B2E5-4E72ECD74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18" y="1028701"/>
            <a:ext cx="5561589" cy="251843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sv-SE" sz="3400" dirty="0"/>
              <a:t>1DT308/902: </a:t>
            </a:r>
            <a:br>
              <a:rPr lang="sv-SE" sz="3400" dirty="0"/>
            </a:br>
            <a:br>
              <a:rPr lang="sv-SE" sz="3400"/>
            </a:br>
            <a:r>
              <a:rPr lang="sv-SE" sz="3400"/>
              <a:t>Inledande </a:t>
            </a:r>
            <a:r>
              <a:rPr lang="sv-SE" sz="3400" dirty="0"/>
              <a:t>Projekt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62786-8F6E-450C-8A5C-9A1C5ECD4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1756"/>
            <a:ext cx="4372550" cy="1793757"/>
          </a:xfrm>
        </p:spPr>
        <p:txBody>
          <a:bodyPr>
            <a:normAutofit/>
          </a:bodyPr>
          <a:lstStyle/>
          <a:p>
            <a:pPr algn="l"/>
            <a:r>
              <a:rPr lang="sv-SE" sz="2400" dirty="0">
                <a:solidFill>
                  <a:schemeClr val="bg1"/>
                </a:solidFill>
              </a:rPr>
              <a:t>Ellära och elektronik</a:t>
            </a:r>
          </a:p>
        </p:txBody>
      </p:sp>
      <p:pic>
        <p:nvPicPr>
          <p:cNvPr id="1026" name="Picture 2" descr="We’re approaching the limit of how small transistors can get. As a result, over the past decade researchers have been working to find other ways to improve performance so that the computer industry can continue to innovate.">
            <a:extLst>
              <a:ext uri="{FF2B5EF4-FFF2-40B4-BE49-F238E27FC236}">
                <a16:creationId xmlns:a16="http://schemas.microsoft.com/office/drawing/2014/main" id="{DB5E8C8B-241C-4E6E-BF03-2C71D875B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77" y="553625"/>
            <a:ext cx="4501626" cy="523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4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282D-23F5-6D9C-C498-417CCC09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Labbplattan (</a:t>
            </a:r>
            <a:r>
              <a:rPr lang="sv-SE" dirty="0" err="1"/>
              <a:t>breadboard</a:t>
            </a:r>
            <a:r>
              <a:rPr lang="sv-S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D471-15A2-548B-7DD9-B9A5B0731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8528180" cy="1452030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En </a:t>
            </a:r>
            <a:r>
              <a:rPr lang="sv-SE" dirty="0" err="1"/>
              <a:t>breadbord</a:t>
            </a:r>
            <a:r>
              <a:rPr lang="sv-SE" dirty="0"/>
              <a:t> gör det enkelt att koppla komponenter utan lödning.</a:t>
            </a:r>
          </a:p>
          <a:p>
            <a:r>
              <a:rPr lang="sv-SE" dirty="0"/>
              <a:t>Används endast för prototyper och aldrig färdiga produkter!</a:t>
            </a:r>
          </a:p>
          <a:p>
            <a:r>
              <a:rPr lang="sv-SE" dirty="0"/>
              <a:t>Kan kännas svår att användas i början, praktisk erfarenhet behövs för att bli bra på att använda dem!</a:t>
            </a:r>
          </a:p>
        </p:txBody>
      </p:sp>
      <p:pic>
        <p:nvPicPr>
          <p:cNvPr id="2050" name="Picture 2" descr="Breadboard - Full-Size (Bare)">
            <a:extLst>
              <a:ext uri="{FF2B5EF4-FFF2-40B4-BE49-F238E27FC236}">
                <a16:creationId xmlns:a16="http://schemas.microsoft.com/office/drawing/2014/main" id="{9B20BBC5-978E-3020-BC2E-FB64238C8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2" b="34081"/>
          <a:stretch/>
        </p:blipFill>
        <p:spPr bwMode="auto">
          <a:xfrm>
            <a:off x="2324100" y="3949549"/>
            <a:ext cx="7109149" cy="229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5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3161-A987-D4E9-8E2C-6FC71F10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Inkoppling av LED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6D846-9CEF-9BAE-6580-514666B2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21" y="2212384"/>
            <a:ext cx="9083157" cy="346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0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25E0-DAAE-AF9A-DC47-213008B6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Att koppla in komponenter till </a:t>
            </a:r>
            <a:r>
              <a:rPr lang="sv-SE" dirty="0" err="1"/>
              <a:t>Rpi</a:t>
            </a:r>
            <a:r>
              <a:rPr lang="sv-SE" dirty="0"/>
              <a:t> Pico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C0B8-A75A-C2B4-0628-640B865B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En </a:t>
            </a:r>
            <a:r>
              <a:rPr lang="sv-SE" dirty="0" err="1"/>
              <a:t>Rpi</a:t>
            </a:r>
            <a:r>
              <a:rPr lang="sv-SE" dirty="0"/>
              <a:t> Pico har ett stort antal pinnar med olika funktion.</a:t>
            </a:r>
          </a:p>
          <a:p>
            <a:r>
              <a:rPr lang="sv-SE" dirty="0"/>
              <a:t>För att veta funktionen för pinnarna behövs ett </a:t>
            </a:r>
            <a:r>
              <a:rPr lang="sv-SE" i="1" dirty="0" err="1"/>
              <a:t>pinout</a:t>
            </a:r>
            <a:r>
              <a:rPr lang="sv-SE" i="1" dirty="0"/>
              <a:t> diagram</a:t>
            </a:r>
            <a:r>
              <a:rPr lang="sv-SE" dirty="0"/>
              <a:t>.</a:t>
            </a:r>
          </a:p>
          <a:p>
            <a:r>
              <a:rPr lang="sv-SE" dirty="0"/>
              <a:t>Vissa pinnar kan användas för GPIO (General </a:t>
            </a:r>
            <a:r>
              <a:rPr lang="sv-SE" dirty="0" err="1"/>
              <a:t>Purpose</a:t>
            </a:r>
            <a:r>
              <a:rPr lang="sv-SE" dirty="0"/>
              <a:t> Input/Output).</a:t>
            </a:r>
          </a:p>
          <a:p>
            <a:r>
              <a:rPr lang="sv-SE" dirty="0"/>
              <a:t>GPIO-pinnarna är programmerbara.</a:t>
            </a:r>
          </a:p>
          <a:p>
            <a:r>
              <a:rPr lang="sv-SE" dirty="0"/>
              <a:t>Andra pinnar är inte programmerbara, t.ex. GND och +3,3 V</a:t>
            </a:r>
          </a:p>
          <a:p>
            <a:r>
              <a:rPr lang="sv-SE" dirty="0" err="1"/>
              <a:t>Rpi</a:t>
            </a:r>
            <a:r>
              <a:rPr lang="sv-SE" dirty="0"/>
              <a:t> Pico jobbar med spänningen 3,3 volt.</a:t>
            </a:r>
          </a:p>
          <a:p>
            <a:r>
              <a:rPr lang="sv-SE" dirty="0" err="1"/>
              <a:t>Rpi</a:t>
            </a:r>
            <a:r>
              <a:rPr lang="sv-SE" dirty="0"/>
              <a:t> Pico finns i olika versioner, den vi kommer använda heter Pico W och har inbyggd </a:t>
            </a:r>
            <a:r>
              <a:rPr lang="sv-SE" dirty="0" err="1"/>
              <a:t>WiFi</a:t>
            </a:r>
            <a:r>
              <a:rPr lang="sv-SE" dirty="0"/>
              <a:t>-enhet.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5362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FB3079-B820-7B89-6621-C60DCABE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95" y="261258"/>
            <a:ext cx="7263151" cy="6020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22690-0595-FEDB-006B-213B456B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3" y="123724"/>
            <a:ext cx="10241280" cy="1234440"/>
          </a:xfrm>
        </p:spPr>
        <p:txBody>
          <a:bodyPr/>
          <a:lstStyle/>
          <a:p>
            <a:r>
              <a:rPr lang="sv-SE" dirty="0" err="1"/>
              <a:t>Rpi</a:t>
            </a:r>
            <a:r>
              <a:rPr lang="sv-SE" dirty="0"/>
              <a:t> Pico W </a:t>
            </a:r>
            <a:r>
              <a:rPr lang="sv-SE" dirty="0" err="1"/>
              <a:t>pinout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989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393F-D943-56B1-5B61-F7F2E146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Inkoppling av led till </a:t>
            </a:r>
            <a:r>
              <a:rPr lang="sv-SE" dirty="0" err="1"/>
              <a:t>pico</a:t>
            </a:r>
            <a:endParaRPr lang="sv-SE" dirty="0"/>
          </a:p>
        </p:txBody>
      </p:sp>
      <p:pic>
        <p:nvPicPr>
          <p:cNvPr id="1026" name="Picture 2" descr="Raspberry Pi Pico">
            <a:extLst>
              <a:ext uri="{FF2B5EF4-FFF2-40B4-BE49-F238E27FC236}">
                <a16:creationId xmlns:a16="http://schemas.microsoft.com/office/drawing/2014/main" id="{F7D2F628-9333-4449-7A85-F633B4FAF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906" y="2029968"/>
            <a:ext cx="7542245" cy="419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06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0AA4-7AF6-FEDE-6F7E-DB1ACD9A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Viktiga begrepp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32BA-B9AF-6E02-7061-D532D431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4724400" cy="3950208"/>
          </a:xfrm>
        </p:spPr>
        <p:txBody>
          <a:bodyPr>
            <a:normAutofit/>
          </a:bodyPr>
          <a:lstStyle/>
          <a:p>
            <a:r>
              <a:rPr lang="sv-SE" dirty="0"/>
              <a:t>Ström: Flöde av elektriska laddningar. Går från plus till minus. Mäts i ampere.</a:t>
            </a:r>
          </a:p>
          <a:p>
            <a:r>
              <a:rPr lang="sv-SE" dirty="0"/>
              <a:t>Spänning: ”Förmåga att driva ström”, potential, energinivå. Mäts i volt.</a:t>
            </a:r>
          </a:p>
          <a:p>
            <a:r>
              <a:rPr lang="sv-SE" dirty="0"/>
              <a:t>Sluten krets: Krets som det kan flöda ström genom</a:t>
            </a:r>
          </a:p>
          <a:p>
            <a:r>
              <a:rPr lang="sv-SE" dirty="0"/>
              <a:t>Resistans: Elektriskt motstånd, begränsar strömmen i en krets. Mäts i Ohm, </a:t>
            </a:r>
            <a:r>
              <a:rPr lang="sv-SE" dirty="0">
                <a:latin typeface="Old English Text MT" panose="03040902040508030806" pitchFamily="66" charset="0"/>
                <a:sym typeface="Symbol" panose="05050102010706020507" pitchFamily="18" charset="2"/>
              </a:rPr>
              <a:t>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D42F9-D76B-15CB-7CE0-AE282C1C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703" y="2553287"/>
            <a:ext cx="4390697" cy="272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5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595B-325F-B86B-8CF1-404270C8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Ohms lag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8DDDF-6F9A-CDFE-EE5E-001DC1116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12264"/>
                <a:ext cx="10241280" cy="3822005"/>
              </a:xfrm>
            </p:spPr>
            <p:txBody>
              <a:bodyPr/>
              <a:lstStyle/>
              <a:p>
                <a:r>
                  <a:rPr lang="sv-SE" dirty="0"/>
                  <a:t>Spänningen 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sv-SE" dirty="0"/>
                  <a:t> över ett motstånd är proportionell mot strömmen 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sv-SE" dirty="0"/>
                  <a:t> genom motståndet.</a:t>
                </a:r>
              </a:p>
              <a:p>
                <a:r>
                  <a:rPr lang="sv-SE" dirty="0"/>
                  <a:t>Kan skrivas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sv-SE" b="0" dirty="0">
                  <a:ea typeface="Cambria Math" panose="02040503050406030204" pitchFamily="18" charset="0"/>
                </a:endParaRPr>
              </a:p>
              <a:p>
                <a:r>
                  <a:rPr lang="sv-SE" dirty="0"/>
                  <a:t>Proportionalitetskonstanten 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sv-SE" dirty="0"/>
                  <a:t> kallas resistansen.</a:t>
                </a:r>
              </a:p>
              <a:p>
                <a:r>
                  <a:rPr lang="sv-SE" dirty="0"/>
                  <a:t>Exempel: Beräkna strömmen i kretsen.</a:t>
                </a:r>
              </a:p>
              <a:p>
                <a:r>
                  <a:rPr lang="sv-SE" dirty="0"/>
                  <a:t>Ohms lag: </a:t>
                </a:r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220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=0,023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=23 </m:t>
                    </m:r>
                    <m:r>
                      <m:rPr>
                        <m:nor/>
                      </m:rPr>
                      <a:rPr lang="sv-S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8DDDF-6F9A-CDFE-EE5E-001DC1116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12264"/>
                <a:ext cx="10241280" cy="3822005"/>
              </a:xfrm>
              <a:blipFill>
                <a:blip r:embed="rId2"/>
                <a:stretch>
                  <a:fillRect l="-1429" t="-1278" r="-47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4DD091-9A75-E51C-2E3D-3F53357DC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041" y="2826605"/>
            <a:ext cx="28670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9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FD4-C2CF-ACDD-36AE-1631E4DC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Parallell- och seriekoppling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247F1-7C3A-B7DA-C91D-B1D1DDAE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53" y="2168978"/>
            <a:ext cx="321945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46EEE-CCB5-52DC-74CC-85A34B33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2235653"/>
            <a:ext cx="3457575" cy="18002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5CC9E6-FFA0-92E3-9501-D88E063B5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5" y="4035878"/>
            <a:ext cx="3666930" cy="2178310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Totala resistansen är summan av resistanserna.</a:t>
            </a:r>
          </a:p>
          <a:p>
            <a:r>
              <a:rPr lang="sv-SE" dirty="0"/>
              <a:t>Samma ström genom båda resistorerna.</a:t>
            </a:r>
          </a:p>
          <a:p>
            <a:r>
              <a:rPr lang="sv-SE" dirty="0"/>
              <a:t>Spänningen delar upp sig på varje resistor.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F570F4-093B-C22C-3FAC-A344A92FF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2240" y="4035878"/>
                <a:ext cx="3666930" cy="217831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v-SE" dirty="0"/>
                  <a:t>Totala är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1∙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2/(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</m:t>
                    </m:r>
                  </m:oMath>
                </a14:m>
                <a:endParaRPr lang="sv-SE" dirty="0"/>
              </a:p>
              <a:p>
                <a:r>
                  <a:rPr lang="sv-SE" dirty="0"/>
                  <a:t>Samma spänning över båda resistorerna.</a:t>
                </a:r>
              </a:p>
              <a:p>
                <a:r>
                  <a:rPr lang="sv-SE" dirty="0"/>
                  <a:t>Strömmen delar upp sig på varje resistor.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F570F4-093B-C22C-3FAC-A344A92FF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40" y="4035878"/>
                <a:ext cx="3666930" cy="2178310"/>
              </a:xfrm>
              <a:prstGeom prst="rect">
                <a:avLst/>
              </a:prstGeom>
              <a:blipFill>
                <a:blip r:embed="rId4"/>
                <a:stretch>
                  <a:fillRect l="-3987" t="-1961" r="-332" b="-19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5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1C7B-552B-5C56-4D61-937FF3E8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Inkoppling av voltmeter och amperemeter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6BA5-F708-F41D-42D1-6823A7E7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147" y="2141020"/>
            <a:ext cx="4376599" cy="3084123"/>
          </a:xfrm>
        </p:spPr>
        <p:txBody>
          <a:bodyPr/>
          <a:lstStyle/>
          <a:p>
            <a:r>
              <a:rPr lang="sv-SE" dirty="0"/>
              <a:t>Ström mäts </a:t>
            </a:r>
            <a:r>
              <a:rPr lang="sv-SE" i="1" dirty="0"/>
              <a:t>genom</a:t>
            </a:r>
            <a:r>
              <a:rPr lang="sv-SE" dirty="0"/>
              <a:t> en komponent.</a:t>
            </a:r>
          </a:p>
          <a:p>
            <a:r>
              <a:rPr lang="sv-SE" dirty="0"/>
              <a:t>Amperemeter kopplas </a:t>
            </a:r>
            <a:r>
              <a:rPr lang="sv-SE" i="1" dirty="0"/>
              <a:t>i serie </a:t>
            </a:r>
            <a:r>
              <a:rPr lang="sv-SE" dirty="0"/>
              <a:t>med komponenten.</a:t>
            </a:r>
          </a:p>
          <a:p>
            <a:r>
              <a:rPr lang="sv-SE" dirty="0"/>
              <a:t>Spänning mäts </a:t>
            </a:r>
            <a:r>
              <a:rPr lang="sv-SE" i="1" dirty="0"/>
              <a:t>över</a:t>
            </a:r>
            <a:r>
              <a:rPr lang="sv-SE" dirty="0"/>
              <a:t> en komponent.</a:t>
            </a:r>
          </a:p>
          <a:p>
            <a:r>
              <a:rPr lang="sv-SE" dirty="0"/>
              <a:t>Voltmeter kopplas </a:t>
            </a:r>
            <a:r>
              <a:rPr lang="sv-SE" i="1" dirty="0"/>
              <a:t>parallellt</a:t>
            </a:r>
            <a:r>
              <a:rPr lang="sv-SE" dirty="0"/>
              <a:t> med komponenten.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D165C-B558-EAE6-B1CB-E049387B2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76" y="2295525"/>
            <a:ext cx="3483537" cy="29296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761A58-2FB2-3F2F-5784-0AD7B3229884}"/>
              </a:ext>
            </a:extLst>
          </p:cNvPr>
          <p:cNvSpPr txBox="1">
            <a:spLocks/>
          </p:cNvSpPr>
          <p:nvPr/>
        </p:nvSpPr>
        <p:spPr>
          <a:xfrm>
            <a:off x="1140901" y="5336195"/>
            <a:ext cx="9598634" cy="822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b="1" dirty="0"/>
              <a:t>VARNING! </a:t>
            </a:r>
            <a:r>
              <a:rPr lang="sv-SE" dirty="0"/>
              <a:t>Om en amperemeter kopplas parallellt med en komponent kortsluts komponenten och andra delar av kretsen kan förstöras!</a:t>
            </a:r>
          </a:p>
        </p:txBody>
      </p:sp>
    </p:spTree>
    <p:extLst>
      <p:ext uri="{BB962C8B-B14F-4D97-AF65-F5344CB8AC3E}">
        <p14:creationId xmlns:p14="http://schemas.microsoft.com/office/powerpoint/2010/main" val="219190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8081-43A6-01B1-0289-51DFA63F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Inkoppling av lysdiod (LED)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7C4D-40AD-C89D-F2E4-318534F0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En lysdiod är en komponent som måste kopplas med rätt polaritet!</a:t>
            </a:r>
          </a:p>
          <a:p>
            <a:r>
              <a:rPr lang="sv-SE" dirty="0"/>
              <a:t>Anoden kopplas till plus, katoden till minus eller jord (GND)</a:t>
            </a:r>
          </a:p>
          <a:p>
            <a:r>
              <a:rPr lang="sv-SE" dirty="0"/>
              <a:t>Om </a:t>
            </a:r>
            <a:r>
              <a:rPr lang="sv-SE" dirty="0" err="1"/>
              <a:t>LEDen</a:t>
            </a:r>
            <a:r>
              <a:rPr lang="sv-SE" dirty="0"/>
              <a:t> vänds fel så lyser den inte alls.</a:t>
            </a:r>
          </a:p>
          <a:p>
            <a:r>
              <a:rPr lang="sv-SE" dirty="0"/>
              <a:t>En LED har mycket låg egen resistans. Den </a:t>
            </a:r>
            <a:r>
              <a:rPr lang="sv-SE" b="1" dirty="0"/>
              <a:t>måste</a:t>
            </a:r>
            <a:r>
              <a:rPr lang="sv-SE" dirty="0"/>
              <a:t> kopplas i serie med en resistor!</a:t>
            </a:r>
          </a:p>
          <a:p>
            <a:r>
              <a:rPr lang="sv-SE" dirty="0"/>
              <a:t>Vilken resistor som behövs beror på vilken spänning som ska driva den och typ av diod.</a:t>
            </a:r>
          </a:p>
          <a:p>
            <a:r>
              <a:rPr lang="sv-SE" dirty="0"/>
              <a:t>Vanligt är att spänningen över en LED är 2V och att strömmen genom den ska vara 20 mA. Kolla datablad för din LED!</a:t>
            </a:r>
          </a:p>
        </p:txBody>
      </p:sp>
    </p:spTree>
    <p:extLst>
      <p:ext uri="{BB962C8B-B14F-4D97-AF65-F5344CB8AC3E}">
        <p14:creationId xmlns:p14="http://schemas.microsoft.com/office/powerpoint/2010/main" val="196191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F86E-AF9E-24CF-D60D-E0E296A5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F23EF-8F5B-C776-83DB-5120FF12D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1554667"/>
          </a:xfrm>
        </p:spPr>
        <p:txBody>
          <a:bodyPr/>
          <a:lstStyle/>
          <a:p>
            <a:r>
              <a:rPr lang="sv-SE" dirty="0"/>
              <a:t>En LED ska drivas av ett 9-volts batteri.</a:t>
            </a:r>
          </a:p>
          <a:p>
            <a:r>
              <a:rPr lang="sv-SE" dirty="0"/>
              <a:t>Den typ av LED du ska använda ska ha spänningen 20 mA.</a:t>
            </a:r>
          </a:p>
          <a:p>
            <a:r>
              <a:rPr lang="sv-SE" dirty="0"/>
              <a:t>Spänningen över </a:t>
            </a:r>
            <a:r>
              <a:rPr lang="sv-SE" dirty="0" err="1"/>
              <a:t>LEDen</a:t>
            </a:r>
            <a:r>
              <a:rPr lang="sv-SE" dirty="0"/>
              <a:t> ska vara 2 volt för att den ska leda ström (och lysa!)</a:t>
            </a:r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304A1-2AF8-3C11-E16B-5DEC2480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15" y="3749227"/>
            <a:ext cx="3438525" cy="18764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A0169E-DE17-F62E-262E-D5B77FC858EC}"/>
              </a:ext>
            </a:extLst>
          </p:cNvPr>
          <p:cNvSpPr txBox="1">
            <a:spLocks/>
          </p:cNvSpPr>
          <p:nvPr/>
        </p:nvSpPr>
        <p:spPr>
          <a:xfrm>
            <a:off x="5508172" y="3666931"/>
            <a:ext cx="4736840" cy="15546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Spänning över LED: </a:t>
            </a:r>
            <a:r>
              <a:rPr lang="sv-SE" dirty="0" err="1"/>
              <a:t>U</a:t>
            </a:r>
            <a:r>
              <a:rPr lang="sv-SE" sz="1200" dirty="0" err="1"/>
              <a:t>led</a:t>
            </a:r>
            <a:r>
              <a:rPr lang="sv-SE" dirty="0"/>
              <a:t>=9-2=7 V</a:t>
            </a:r>
          </a:p>
          <a:p>
            <a:r>
              <a:rPr lang="sv-SE" dirty="0"/>
              <a:t>Resistans: R=U/I = 7/0,02 = 350 Ohm</a:t>
            </a:r>
          </a:p>
        </p:txBody>
      </p:sp>
    </p:spTree>
    <p:extLst>
      <p:ext uri="{BB962C8B-B14F-4D97-AF65-F5344CB8AC3E}">
        <p14:creationId xmlns:p14="http://schemas.microsoft.com/office/powerpoint/2010/main" val="261382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5D02-E746-4CFC-F5F9-FEA04DD8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Verklig LED och resistor</a:t>
            </a:r>
          </a:p>
        </p:txBody>
      </p:sp>
      <p:pic>
        <p:nvPicPr>
          <p:cNvPr id="1026" name="Picture 2" descr="What Are LED Lights? | The Basics of Home LED Lighting">
            <a:extLst>
              <a:ext uri="{FF2B5EF4-FFF2-40B4-BE49-F238E27FC236}">
                <a16:creationId xmlns:a16="http://schemas.microsoft.com/office/drawing/2014/main" id="{D81CB45C-D971-AA80-A4E0-8621F9CD0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41181"/>
            <a:ext cx="3307551" cy="247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D95CF7-4FC2-E222-48B9-FD3ECF90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686" y="5236417"/>
            <a:ext cx="1753378" cy="557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79CC5-F1B0-8358-E68E-1930904F1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943" y="2141181"/>
            <a:ext cx="3747173" cy="337245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A56932-00A8-2205-C193-4949D09E8F44}"/>
              </a:ext>
            </a:extLst>
          </p:cNvPr>
          <p:cNvSpPr txBox="1">
            <a:spLocks/>
          </p:cNvSpPr>
          <p:nvPr/>
        </p:nvSpPr>
        <p:spPr>
          <a:xfrm>
            <a:off x="4679151" y="5540876"/>
            <a:ext cx="6015135" cy="5411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>
                <a:hlinkClick r:id="rId5"/>
              </a:rPr>
              <a:t>https://www.calculator.net/resistor-calculator.html</a:t>
            </a:r>
            <a:endParaRPr lang="sv-S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627762-5856-64BA-4A5E-B00BBBA3B0D7}"/>
              </a:ext>
            </a:extLst>
          </p:cNvPr>
          <p:cNvSpPr txBox="1">
            <a:spLocks/>
          </p:cNvSpPr>
          <p:nvPr/>
        </p:nvSpPr>
        <p:spPr>
          <a:xfrm>
            <a:off x="4604506" y="5714512"/>
            <a:ext cx="6461600" cy="5065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6016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4E8C-1B65-418D-3FF6-A7BD0816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Inkoppling i ”verkligheten”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152F-277F-5511-1CEC-D67F5AA3D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8421077" cy="990444"/>
          </a:xfrm>
        </p:spPr>
        <p:txBody>
          <a:bodyPr/>
          <a:lstStyle/>
          <a:p>
            <a:r>
              <a:rPr lang="sv-SE" dirty="0"/>
              <a:t>Simulatorn </a:t>
            </a:r>
            <a:r>
              <a:rPr lang="sv-SE" dirty="0" err="1"/>
              <a:t>Tinkercad</a:t>
            </a:r>
            <a:r>
              <a:rPr lang="sv-SE" dirty="0"/>
              <a:t> har använts för att koppla upp detta exempel!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351DE-14DA-2C02-4ABF-71BA74034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241" y="2675359"/>
            <a:ext cx="7053384" cy="238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5037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1"/>
      </a:lt2>
      <a:accent1>
        <a:srgbClr val="E729B9"/>
      </a:accent1>
      <a:accent2>
        <a:srgbClr val="B417D5"/>
      </a:accent2>
      <a:accent3>
        <a:srgbClr val="7729E7"/>
      </a:accent3>
      <a:accent4>
        <a:srgbClr val="2A2BD8"/>
      </a:accent4>
      <a:accent5>
        <a:srgbClr val="297AE7"/>
      </a:accent5>
      <a:accent6>
        <a:srgbClr val="17B7D5"/>
      </a:accent6>
      <a:hlink>
        <a:srgbClr val="3F60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</TotalTime>
  <Words>558</Words>
  <Application>Microsoft Office PowerPoint</Application>
  <PresentationFormat>Widescreen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Calibri</vt:lpstr>
      <vt:lpstr>Cambria Math</vt:lpstr>
      <vt:lpstr>Old English Text MT</vt:lpstr>
      <vt:lpstr>Times New Roman</vt:lpstr>
      <vt:lpstr>GradientRiseVTI</vt:lpstr>
      <vt:lpstr>1DT308/902:   Inledande Projekt</vt:lpstr>
      <vt:lpstr>Viktiga begrepp</vt:lpstr>
      <vt:lpstr>Ohms lag</vt:lpstr>
      <vt:lpstr>Parallell- och seriekoppling</vt:lpstr>
      <vt:lpstr>Inkoppling av voltmeter och amperemeter</vt:lpstr>
      <vt:lpstr>Inkoppling av lysdiod (LED)</vt:lpstr>
      <vt:lpstr>Exempel</vt:lpstr>
      <vt:lpstr>Verklig LED och resistor</vt:lpstr>
      <vt:lpstr>Inkoppling i ”verkligheten”</vt:lpstr>
      <vt:lpstr>Labbplattan (breadboard)</vt:lpstr>
      <vt:lpstr>Inkoppling av LED</vt:lpstr>
      <vt:lpstr>Att koppla in komponenter till Rpi Pico</vt:lpstr>
      <vt:lpstr>Rpi Pico W pinout</vt:lpstr>
      <vt:lpstr>Inkoppling av led till pico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1D301:   Computer technology 1  Lecture 1</dc:title>
  <dc:creator>Tomas Nilsson</dc:creator>
  <cp:lastModifiedBy>Tomas Nilsson</cp:lastModifiedBy>
  <cp:revision>283</cp:revision>
  <dcterms:created xsi:type="dcterms:W3CDTF">2022-07-04T05:45:52Z</dcterms:created>
  <dcterms:modified xsi:type="dcterms:W3CDTF">2022-11-09T17:21:31Z</dcterms:modified>
</cp:coreProperties>
</file>