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0"/>
    <p:restoredTop sz="94780"/>
  </p:normalViewPr>
  <p:slideViewPr>
    <p:cSldViewPr snapToGrid="0" snapToObjects="1">
      <p:cViewPr>
        <p:scale>
          <a:sx n="130" d="100"/>
          <a:sy n="130" d="100"/>
        </p:scale>
        <p:origin x="320" y="-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8F1EE-C99A-CB41-8F2B-5BBB04B30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7B78E-2EA1-AE44-85D8-E9D6B215A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27CA0-5944-9341-B8AC-E33EA447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DD07-43AC-2141-87FC-2D6672DED0CB}" type="datetimeFigureOut">
              <a:rPr lang="en-SE" smtClean="0"/>
              <a:t>2020-11-04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BEB9D-C644-F148-9C50-B31C2AFDE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CAC4A-412A-524F-9CF6-E4722D1F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622C-178E-DB47-9577-E674C19DDC7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919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EA59A-621E-3043-B1F9-6FE75094A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50531-240D-E142-9B3D-4488C31F8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3D9A9-2FAE-6346-B6E7-41D245713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DD07-43AC-2141-87FC-2D6672DED0CB}" type="datetimeFigureOut">
              <a:rPr lang="en-SE" smtClean="0"/>
              <a:t>2020-11-04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9E240-35ED-244E-8434-7585C6AA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3B280-F011-2147-AAA9-D1E2C88C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622C-178E-DB47-9577-E674C19DDC7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98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0A3902-E11A-1949-8163-91048039E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0F6A3-EE27-7547-A538-DCA0CB32E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1022D-F7AD-1A4D-9F7C-CE88F4E1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DD07-43AC-2141-87FC-2D6672DED0CB}" type="datetimeFigureOut">
              <a:rPr lang="en-SE" smtClean="0"/>
              <a:t>2020-11-04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AA97E-2B35-A549-93D1-C6C1480E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A2EAE-80D0-5846-A144-D3810159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622C-178E-DB47-9577-E674C19DDC7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7229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D031-A2ED-934F-8D6B-89D6D5DDE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F1559-8DE6-6E45-A587-4705F7DCF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CDCD5-8907-6743-A7DD-89F64FBE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DD07-43AC-2141-87FC-2D6672DED0CB}" type="datetimeFigureOut">
              <a:rPr lang="en-SE" smtClean="0"/>
              <a:t>2020-11-04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6FDF9-AADD-744F-848C-86AB8436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7C96D-6BED-4D42-ACA8-0AC66EEDA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622C-178E-DB47-9577-E674C19DDC7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690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B87FD-780A-244E-BB43-4B1CA7385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A8ADD-E820-1746-8EE0-41AE39622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0975F-9E64-4E4D-A8D2-671E7A971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DD07-43AC-2141-87FC-2D6672DED0CB}" type="datetimeFigureOut">
              <a:rPr lang="en-SE" smtClean="0"/>
              <a:t>2020-11-04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65E05-C102-5B4A-9043-6F4215DA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0BC0A-2F76-C141-98D6-881A2371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622C-178E-DB47-9577-E674C19DDC7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1488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405A-B0E0-C24B-B539-CAC0AB22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BD73-1CC5-4E4C-9B9D-97CB624B1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6CC0C-46A4-7C4A-A8F8-E9BACCCC9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E105E-DC62-6C44-AEBB-D05D9A77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DD07-43AC-2141-87FC-2D6672DED0CB}" type="datetimeFigureOut">
              <a:rPr lang="en-SE" smtClean="0"/>
              <a:t>2020-11-04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A6505-C81D-1E4D-9853-4A01FA648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5AC0B-EA3C-9041-9AC9-ACC24BDE8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622C-178E-DB47-9577-E674C19DDC7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0334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4A86-2BAC-3041-96AC-97BE3C94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B6DD8-41C8-F04D-8FD8-23A5971E5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02B63-CA61-964E-A6A8-C29591A74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8B924-C605-0743-8AC1-F986307F2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AA6BB-6B43-F44E-B23A-0F5550819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398D81-457C-D04B-B180-8CA418C5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DD07-43AC-2141-87FC-2D6672DED0CB}" type="datetimeFigureOut">
              <a:rPr lang="en-SE" smtClean="0"/>
              <a:t>2020-11-04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4E38B3-BA29-EB44-BC11-ECF627F5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6BC0F8-9232-A74B-A706-091F8C40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622C-178E-DB47-9577-E674C19DDC7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2816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78813-CCDA-3A43-8A88-2F8D63506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8FAC1-7937-194E-BF62-1A8B8B65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DD07-43AC-2141-87FC-2D6672DED0CB}" type="datetimeFigureOut">
              <a:rPr lang="en-SE" smtClean="0"/>
              <a:t>2020-11-04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82814-035F-4D4D-987B-F018010A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90F2F-F8B9-0440-8E84-A68AC0059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622C-178E-DB47-9577-E674C19DDC7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2530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D28362-99D4-5842-8952-EE2B2381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DD07-43AC-2141-87FC-2D6672DED0CB}" type="datetimeFigureOut">
              <a:rPr lang="en-SE" smtClean="0"/>
              <a:t>2020-11-04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D2DC8-5249-6F4D-8C69-970BC509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A67B9-35CC-BA42-9E5B-734993589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622C-178E-DB47-9577-E674C19DDC7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0984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F068-BDC5-0542-B879-F48E87F05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F348C-E8CF-4A41-9B2B-A522EFFEA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AFDAC-5A48-3C4A-B5D9-9EC81C458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B8371-3DD5-4D47-BA81-5B6079249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DD07-43AC-2141-87FC-2D6672DED0CB}" type="datetimeFigureOut">
              <a:rPr lang="en-SE" smtClean="0"/>
              <a:t>2020-11-04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05C46-0EDB-7941-BCFF-66A3F82A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5C84C-1CEB-1245-B471-8907213F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622C-178E-DB47-9577-E674C19DDC7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460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D4D8-73C5-FD47-946E-AC759AB4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7DB2EC-A078-314B-8232-51D63E2AF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3CDCD-3591-F845-8EC9-80BE03D20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A6468-708C-FD41-AED9-523B5DF3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DD07-43AC-2141-87FC-2D6672DED0CB}" type="datetimeFigureOut">
              <a:rPr lang="en-SE" smtClean="0"/>
              <a:t>2020-11-04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48980-BB68-AE4A-B15B-16D1F87F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C30F2-30C6-A643-9434-DE671711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622C-178E-DB47-9577-E674C19DDC7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8347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E7C87C-394B-B643-95BF-6D180B2B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B1EA9-4392-9F42-8CBC-4BA904327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3B824-7756-854B-AD80-0F7B51F3C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9DD07-43AC-2141-87FC-2D6672DED0CB}" type="datetimeFigureOut">
              <a:rPr lang="en-SE" smtClean="0"/>
              <a:t>2020-11-04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86103-7E04-F34E-BA6F-5A22C3A6B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611D9-8D9C-7C4F-9F18-64AD47E83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1622C-178E-DB47-9577-E674C19DDC7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2627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9FC7FFD-B081-DB4E-A44F-3CABECC5D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138"/>
            <a:ext cx="12192000" cy="567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45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27CF-42EF-DD4C-8669-888397FD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PWM Duty cycle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6CC8E84-F712-3B42-854C-A18C81246F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013" y="1780378"/>
            <a:ext cx="5692877" cy="399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23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796E5E4-485C-4840-A34F-1D589FEB36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19" y="210958"/>
            <a:ext cx="7954673" cy="596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20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ht11 Temperature And Humidity Sensor, ह्यूमिडिटी सेंसर, ह्यूमिडिटी संवेदक  - Engineers Bazaar, Palghar | ID: 19237198597">
            <a:extLst>
              <a:ext uri="{FF2B5EF4-FFF2-40B4-BE49-F238E27FC236}">
                <a16:creationId xmlns:a16="http://schemas.microsoft.com/office/drawing/2014/main" id="{3BEC897C-E755-6843-8119-623EE5BEEE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277" y="289793"/>
            <a:ext cx="6833419" cy="624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30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are DHT11 temperature and relative humidity sensor – thesolaruniverse">
            <a:extLst>
              <a:ext uri="{FF2B5EF4-FFF2-40B4-BE49-F238E27FC236}">
                <a16:creationId xmlns:a16="http://schemas.microsoft.com/office/drawing/2014/main" id="{3AAB9F88-DE73-B641-9B53-2C1E14CD69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46" y="463858"/>
            <a:ext cx="8789816" cy="593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980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</Words>
  <Application>Microsoft Macintosh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PWM Duty cycle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Fredrik Ahlgren</dc:creator>
  <cp:lastModifiedBy>Fredrik Ahlgren</cp:lastModifiedBy>
  <cp:revision>3</cp:revision>
  <dcterms:created xsi:type="dcterms:W3CDTF">2020-11-04T08:23:14Z</dcterms:created>
  <dcterms:modified xsi:type="dcterms:W3CDTF">2020-11-04T11:04:51Z</dcterms:modified>
</cp:coreProperties>
</file>