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7" r:id="rId2"/>
    <p:sldId id="298" r:id="rId3"/>
    <p:sldId id="300" r:id="rId4"/>
    <p:sldId id="302" r:id="rId5"/>
    <p:sldId id="305" r:id="rId6"/>
    <p:sldId id="304" r:id="rId7"/>
    <p:sldId id="307" r:id="rId8"/>
    <p:sldId id="30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4D601-2539-415D-A3A5-B0D1374453F5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BF423-F6AE-4EC5-9D57-CD6FA50D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9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4B72-BD6B-41C6-A500-567D1D82EC54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0041-E0CB-4381-A7ED-30715DF9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4B72-BD6B-41C6-A500-567D1D82EC54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0041-E0CB-4381-A7ED-30715DF9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4B72-BD6B-41C6-A500-567D1D82EC54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0041-E0CB-4381-A7ED-30715DF9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3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4B72-BD6B-41C6-A500-567D1D82EC54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0041-E0CB-4381-A7ED-30715DF9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4B72-BD6B-41C6-A500-567D1D82EC54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0041-E0CB-4381-A7ED-30715DF9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4B72-BD6B-41C6-A500-567D1D82EC54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0041-E0CB-4381-A7ED-30715DF9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3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4B72-BD6B-41C6-A500-567D1D82EC54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0041-E0CB-4381-A7ED-30715DF9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4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4B72-BD6B-41C6-A500-567D1D82EC54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0041-E0CB-4381-A7ED-30715DF9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4B72-BD6B-41C6-A500-567D1D82EC54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0041-E0CB-4381-A7ED-30715DF9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4B72-BD6B-41C6-A500-567D1D82EC54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0041-E0CB-4381-A7ED-30715DF9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4B72-BD6B-41C6-A500-567D1D82EC54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0041-E0CB-4381-A7ED-30715DF9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4B72-BD6B-41C6-A500-567D1D82EC54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0041-E0CB-4381-A7ED-30715DF94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3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q4a9CKgLprQ" TargetMode="External"/><Relationship Id="rId6" Type="http://schemas.openxmlformats.org/officeDocument/2006/relationships/image" Target="../media/image21.JP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q4a9CKgLprQ" TargetMode="External"/><Relationship Id="rId6" Type="http://schemas.openxmlformats.org/officeDocument/2006/relationships/image" Target="../media/image21.JP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" y="719908"/>
            <a:ext cx="9155550" cy="51474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7067" y="153234"/>
            <a:ext cx="736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HOME PAGE - Website we want.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2089024"/>
            <a:ext cx="9007576" cy="368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21657" y="2757134"/>
            <a:ext cx="1741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What can we help you with? </a:t>
            </a:r>
            <a:endParaRPr lang="en-US" sz="105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84413" y="2824587"/>
            <a:ext cx="157320" cy="144627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22570" y="271818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248399"/>
            <a:ext cx="9007576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4025"/>
            <a:ext cx="9144000" cy="47921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025"/>
            <a:ext cx="1137373" cy="2490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0" t="22257" r="-5643" b="13766"/>
          <a:stretch/>
        </p:blipFill>
        <p:spPr>
          <a:xfrm>
            <a:off x="-500162" y="1343107"/>
            <a:ext cx="10253762" cy="434161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24000" y="1497187"/>
            <a:ext cx="66376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We’re an independent organizational development firm that helps companies build, manage, and </a:t>
            </a:r>
            <a:r>
              <a:rPr lang="en-US" sz="11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develop behavioral teams</a:t>
            </a:r>
            <a:r>
              <a:rPr lang="en-US" sz="11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 such as behavior technicians, BCBA exam-candidates, and BCBA supervisors.</a:t>
            </a:r>
          </a:p>
          <a:p>
            <a:pPr algn="ctr"/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Our turnkey learning website and content management system is based on </a:t>
            </a:r>
            <a:r>
              <a:rPr lang="en-US" sz="11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micro-video</a:t>
            </a:r>
            <a:r>
              <a:rPr lang="en-US" sz="11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. Curious to learn more? Let’s </a:t>
            </a:r>
            <a:r>
              <a:rPr lang="en-US" sz="11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chat</a:t>
            </a:r>
            <a:r>
              <a:rPr lang="en-US" sz="11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.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cs typeface="Aharoni" panose="02010803020104030203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1119852"/>
            <a:ext cx="38862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Micro-video      Supervision tools    CEU webinars      Contact us        </a:t>
            </a:r>
            <a:endParaRPr lang="en-US" sz="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057400" y="1143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95600" y="1143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57600" y="1143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7067" y="153234"/>
            <a:ext cx="736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HOME PAGE – Responsive design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2089024"/>
            <a:ext cx="9007576" cy="368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21657" y="2757134"/>
            <a:ext cx="1741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What can we help you with? </a:t>
            </a:r>
            <a:endParaRPr lang="en-US" sz="105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84413" y="2824587"/>
            <a:ext cx="157320" cy="144627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22570" y="271818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248399"/>
            <a:ext cx="9007576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657600" y="1143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00" y="614899"/>
            <a:ext cx="3190184" cy="61954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70" y="1094025"/>
            <a:ext cx="2690898" cy="47226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70" y="1116160"/>
            <a:ext cx="1359722" cy="297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919" y="1461931"/>
            <a:ext cx="2676349" cy="43155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511919" y="1497187"/>
            <a:ext cx="26763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We’re an independent organizational development firm that helps companies build, manage, and </a:t>
            </a:r>
            <a:r>
              <a:rPr lang="en-US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develop behavioral teams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 such as behavior technicians, BCBA exam-candidates, and BCBA supervisors.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Gill Sans MT" panose="020B05020201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Our turnkey learning website and content management system is based on </a:t>
            </a:r>
            <a:r>
              <a:rPr lang="en-US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micro-video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. Curious to learn more? Let’s </a:t>
            </a:r>
            <a:r>
              <a:rPr lang="en-US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chat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.</a:t>
            </a:r>
            <a:endParaRPr lang="en-US" sz="1400" dirty="0">
              <a:solidFill>
                <a:schemeClr val="bg1"/>
              </a:solidFill>
              <a:latin typeface="Gill Sans MT" panose="020B05020201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08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7067" y="153234"/>
            <a:ext cx="736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HOME PAGE – Responsive design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2089024"/>
            <a:ext cx="9007576" cy="368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21657" y="2757134"/>
            <a:ext cx="1741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What can we help you with? </a:t>
            </a:r>
            <a:endParaRPr lang="en-US" sz="105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84413" y="2824587"/>
            <a:ext cx="157320" cy="144627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22570" y="271818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248399"/>
            <a:ext cx="9007576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657600" y="1143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00" y="614899"/>
            <a:ext cx="3190184" cy="61954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70" y="1116160"/>
            <a:ext cx="2690898" cy="47226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70" y="1116160"/>
            <a:ext cx="1359722" cy="297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919" y="1461931"/>
            <a:ext cx="2676349" cy="43155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511919" y="1497187"/>
            <a:ext cx="26763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We’re an independent organizational development firm that helps companies build, manage, and </a:t>
            </a:r>
            <a:r>
              <a:rPr lang="en-US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develop behavioral teams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 such as behavior technicians, BCBA exam-candidates, and BCBA supervisors.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Gill Sans MT" panose="020B05020201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Our turnkey learning website and content management system is based on </a:t>
            </a:r>
            <a:r>
              <a:rPr lang="en-US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micro-video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. Curious to learn more? Let’s </a:t>
            </a:r>
            <a:r>
              <a:rPr lang="en-US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chat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.</a:t>
            </a:r>
            <a:endParaRPr lang="en-US" sz="1400" dirty="0">
              <a:solidFill>
                <a:schemeClr val="bg1"/>
              </a:solidFill>
              <a:latin typeface="Gill Sans MT" panose="020B0502020104020203" pitchFamily="34" charset="0"/>
              <a:cs typeface="Aharoni" panose="02010803020104030203" pitchFamily="2" charset="-79"/>
            </a:endParaRPr>
          </a:p>
        </p:txBody>
      </p:sp>
      <p:sp>
        <p:nvSpPr>
          <p:cNvPr id="5" name="Explosion 1 4"/>
          <p:cNvSpPr/>
          <p:nvPr/>
        </p:nvSpPr>
        <p:spPr>
          <a:xfrm>
            <a:off x="5616857" y="988934"/>
            <a:ext cx="609600" cy="762000"/>
          </a:xfrm>
          <a:prstGeom prst="irregularSeal1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39095" y="1076564"/>
            <a:ext cx="165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Click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7067" y="153234"/>
            <a:ext cx="736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HOME PAGE – Responsive design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2089024"/>
            <a:ext cx="9007576" cy="368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21657" y="2757134"/>
            <a:ext cx="1741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What can we help you with? </a:t>
            </a:r>
            <a:endParaRPr lang="en-US" sz="105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84413" y="2824587"/>
            <a:ext cx="157320" cy="144627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22570" y="271818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248399"/>
            <a:ext cx="9007576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657600" y="1143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00" y="614899"/>
            <a:ext cx="3190184" cy="61954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70" y="1094025"/>
            <a:ext cx="2690898" cy="47226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919" y="1461931"/>
            <a:ext cx="2676349" cy="43155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511919" y="1497187"/>
            <a:ext cx="26763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We’re an independent organizational development firm that helps companies build, manage, and </a:t>
            </a:r>
            <a:r>
              <a:rPr lang="en-US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develop behavioral teams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 such as behavior technicians, BCBA exam-candidates, and BCBA supervisors.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Gill Sans MT" panose="020B05020201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Our turnkey learning website and content management system is based on </a:t>
            </a:r>
            <a:r>
              <a:rPr lang="en-US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micro-video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. Curious to learn more? Let’s </a:t>
            </a:r>
            <a:r>
              <a:rPr lang="en-US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chat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.</a:t>
            </a:r>
            <a:endParaRPr lang="en-US" sz="1400" dirty="0">
              <a:solidFill>
                <a:schemeClr val="bg1"/>
              </a:solidFill>
              <a:latin typeface="Gill Sans MT" panose="020B0502020104020203" pitchFamily="34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257" y="1085811"/>
            <a:ext cx="2747124" cy="43658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70" y="1116160"/>
            <a:ext cx="1359722" cy="297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1798" y="1618112"/>
            <a:ext cx="829698" cy="240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6543" y="1950094"/>
            <a:ext cx="1051623" cy="2696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0093" y="2345313"/>
            <a:ext cx="941107" cy="259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4839" y="2757134"/>
            <a:ext cx="716326" cy="2528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9414" y="3174125"/>
            <a:ext cx="1412909" cy="9966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293" t="62784" r="-1"/>
          <a:stretch/>
        </p:blipFill>
        <p:spPr>
          <a:xfrm>
            <a:off x="3469257" y="4191000"/>
            <a:ext cx="2742357" cy="16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7067" y="153234"/>
            <a:ext cx="736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HOME PAGE – Responsive design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2089024"/>
            <a:ext cx="9007576" cy="368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21657" y="2757134"/>
            <a:ext cx="1741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What can we help you with? </a:t>
            </a:r>
            <a:endParaRPr lang="en-US" sz="105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84413" y="2824587"/>
            <a:ext cx="157320" cy="144627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22570" y="271818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248399"/>
            <a:ext cx="9007576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657600" y="1143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79700" y="614899"/>
            <a:ext cx="3190184" cy="6195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12302"/>
            <a:ext cx="5453273" cy="26736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20" y="2603734"/>
            <a:ext cx="1359722" cy="2977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799" y="2969214"/>
            <a:ext cx="5143839" cy="209693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74492" y="3131747"/>
            <a:ext cx="4817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We’re an independent organizational development firm that helps companies build, manage, and </a:t>
            </a:r>
            <a:r>
              <a:rPr lang="en-US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develop behavioral teams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 such as behavior technicians, BCBA exam-candidates, and BCBA supervisors.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Gill Sans MT" panose="020B05020201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Our turnkey learning website and content management system is based on </a:t>
            </a:r>
            <a:r>
              <a:rPr lang="en-US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micro-video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. Curious to learn more? Let’s </a:t>
            </a:r>
            <a:r>
              <a:rPr lang="en-US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chat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.</a:t>
            </a:r>
            <a:endParaRPr lang="en-US" sz="1400" dirty="0">
              <a:solidFill>
                <a:schemeClr val="bg1"/>
              </a:solidFill>
              <a:latin typeface="Gill Sans MT" panose="020B0502020104020203" pitchFamily="34" charset="0"/>
              <a:cs typeface="Aharoni" panose="02010803020104030203" pitchFamily="2" charset="-79"/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6713117" y="2455175"/>
            <a:ext cx="609600" cy="762000"/>
          </a:xfrm>
          <a:prstGeom prst="irregularSeal1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61258" y="2535386"/>
            <a:ext cx="165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Click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7067" y="153234"/>
            <a:ext cx="736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HOME PAGE – Responsive design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2089024"/>
            <a:ext cx="9007576" cy="368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21657" y="2757134"/>
            <a:ext cx="1741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What can we help you with? </a:t>
            </a:r>
            <a:endParaRPr lang="en-US" sz="105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84413" y="2824587"/>
            <a:ext cx="157320" cy="144627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22570" y="271818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248399"/>
            <a:ext cx="9007576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657600" y="1143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79700" y="614899"/>
            <a:ext cx="3190184" cy="6195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12302"/>
            <a:ext cx="5453273" cy="26736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20" y="2603734"/>
            <a:ext cx="1359722" cy="2977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799" y="2969214"/>
            <a:ext cx="5143839" cy="209693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74492" y="3131747"/>
            <a:ext cx="4817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We’re an independent organizational development firm that helps companies build, manage, and </a:t>
            </a:r>
            <a:r>
              <a:rPr lang="en-US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develop behavioral teams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 such as behavior technicians, BCBA exam-candidates, and BCBA supervisors.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Gill Sans MT" panose="020B05020201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Our turnkey learning website and content management system is based on </a:t>
            </a:r>
            <a:r>
              <a:rPr lang="en-US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micro-video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. Curious to learn more? Let’s </a:t>
            </a:r>
            <a:r>
              <a:rPr lang="en-US" sz="14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chat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  <a:cs typeface="Aharoni" panose="02010803020104030203" pitchFamily="2" charset="-79"/>
              </a:rPr>
              <a:t>.</a:t>
            </a:r>
            <a:endParaRPr lang="en-US" sz="1400" dirty="0">
              <a:solidFill>
                <a:schemeClr val="bg1"/>
              </a:solidFill>
              <a:latin typeface="Gill Sans MT" panose="020B0502020104020203" pitchFamily="34" charset="0"/>
              <a:cs typeface="Aharoni" panose="02010803020104030203" pitchFamily="2" charset="-79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1236" y="2412301"/>
            <a:ext cx="5540497" cy="27013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62" y="2619397"/>
            <a:ext cx="1597345" cy="3498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505" y="3091760"/>
            <a:ext cx="829698" cy="2408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0250" y="3423742"/>
            <a:ext cx="1051623" cy="2696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800" y="3818961"/>
            <a:ext cx="941107" cy="2591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8546" y="4230782"/>
            <a:ext cx="716326" cy="25282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44872" y="4972410"/>
            <a:ext cx="1955928" cy="142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4250" y="4512100"/>
            <a:ext cx="1958350" cy="405517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http://simplehomesolar.com/backoffice/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9" y="485844"/>
            <a:ext cx="9105120" cy="51216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297" y="831544"/>
            <a:ext cx="9129529" cy="4502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94224" y="2130207"/>
            <a:ext cx="381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  <a:ea typeface="Adobe Ming Std L" panose="02020300000000000000" pitchFamily="18" charset="-128"/>
                <a:cs typeface="Adobe Naskh Medium" panose="01010101010101010101" pitchFamily="50" charset="-78"/>
              </a:rPr>
              <a:t>Supervised fieldwork. </a:t>
            </a:r>
            <a:r>
              <a:rPr lang="en-US" i="1" dirty="0">
                <a:latin typeface="Bell MT" panose="02020503060305020303" pitchFamily="18" charset="0"/>
                <a:ea typeface="Adobe Ming Std L" panose="02020300000000000000" pitchFamily="18" charset="-128"/>
                <a:cs typeface="Adobe Naskh Medium" panose="01010101010101010101" pitchFamily="50" charset="-78"/>
              </a:rPr>
              <a:t>Solved. </a:t>
            </a:r>
          </a:p>
          <a:p>
            <a:r>
              <a:rPr lang="en-US" dirty="0">
                <a:latin typeface="Bell MT" panose="02020503060305020303" pitchFamily="18" charset="0"/>
                <a:ea typeface="Adobe Ming Std L" panose="02020300000000000000" pitchFamily="18" charset="-128"/>
                <a:cs typeface="Adobe Naskh Medium" panose="01010101010101010101" pitchFamily="50" charset="-78"/>
              </a:rPr>
              <a:t> </a:t>
            </a:r>
          </a:p>
        </p:txBody>
      </p:sp>
      <p:pic>
        <p:nvPicPr>
          <p:cNvPr id="10" name="q4a9CKgLprQ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92606" y="2130207"/>
            <a:ext cx="4629149" cy="26038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19027" y="2433713"/>
            <a:ext cx="145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Bell MT" panose="02020503060305020303" pitchFamily="18" charset="0"/>
              </a:rPr>
              <a:t>#</a:t>
            </a:r>
            <a:r>
              <a:rPr lang="en-US" sz="1350" dirty="0" err="1">
                <a:latin typeface="Bell MT" panose="02020503060305020303" pitchFamily="18" charset="0"/>
              </a:rPr>
              <a:t>abainternship</a:t>
            </a:r>
            <a:endParaRPr lang="en-US" sz="1350" dirty="0">
              <a:latin typeface="Bell MT" panose="02020503060305020303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77" y="3727421"/>
            <a:ext cx="246008" cy="2319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t="47772" r="5507" b="24971"/>
          <a:stretch/>
        </p:blipFill>
        <p:spPr>
          <a:xfrm>
            <a:off x="5748324" y="4080737"/>
            <a:ext cx="1822622" cy="261001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6309976" y="3739405"/>
            <a:ext cx="1156196" cy="2806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/>
          <p:cNvSpPr txBox="1"/>
          <p:nvPr/>
        </p:nvSpPr>
        <p:spPr>
          <a:xfrm>
            <a:off x="7090994" y="2718108"/>
            <a:ext cx="151718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Intern Workbook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033349" y="3234821"/>
            <a:ext cx="81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Baskerville Old Face" panose="02020602080505020303" pitchFamily="18" charset="0"/>
              </a:rPr>
              <a:t>X </a:t>
            </a:r>
            <a:r>
              <a:rPr lang="en-US" sz="1200" dirty="0" smtClean="0">
                <a:latin typeface="Baskerville Old Face" panose="02020602080505020303" pitchFamily="18" charset="0"/>
              </a:rPr>
              <a:t>$35.00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08878" y="2746046"/>
            <a:ext cx="152467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Supervisor Guide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90632" y="3021049"/>
            <a:ext cx="908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Quantity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6440975" y="3087636"/>
            <a:ext cx="160578" cy="1719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09977" y="3687852"/>
            <a:ext cx="1180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" panose="020B0502020104020203" pitchFamily="34" charset="0"/>
              </a:rPr>
              <a:t>Add to Cart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08889" y="3208276"/>
            <a:ext cx="81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Baskerville Old Face" panose="02020602080505020303" pitchFamily="18" charset="0"/>
              </a:rPr>
              <a:t>X </a:t>
            </a:r>
            <a:r>
              <a:rPr lang="en-US" sz="1200" dirty="0" smtClean="0">
                <a:latin typeface="Baskerville Old Face" panose="02020602080505020303" pitchFamily="18" charset="0"/>
              </a:rPr>
              <a:t>$35.00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66172" y="2994504"/>
            <a:ext cx="908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Quantity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8116515" y="3061091"/>
            <a:ext cx="160578" cy="1719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4409" y="26853"/>
            <a:ext cx="736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SALES PAGE - Website we want to have developed.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83" y="831545"/>
            <a:ext cx="9100646" cy="2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9" y="485844"/>
            <a:ext cx="9105120" cy="51216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297" y="831544"/>
            <a:ext cx="9129529" cy="4502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94224" y="2130207"/>
            <a:ext cx="381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  <a:ea typeface="Adobe Ming Std L" panose="02020300000000000000" pitchFamily="18" charset="-128"/>
                <a:cs typeface="Adobe Naskh Medium" panose="01010101010101010101" pitchFamily="50" charset="-78"/>
              </a:rPr>
              <a:t>Supervised fieldwork. </a:t>
            </a:r>
            <a:r>
              <a:rPr lang="en-US" i="1" dirty="0">
                <a:latin typeface="Bell MT" panose="02020503060305020303" pitchFamily="18" charset="0"/>
                <a:ea typeface="Adobe Ming Std L" panose="02020300000000000000" pitchFamily="18" charset="-128"/>
                <a:cs typeface="Adobe Naskh Medium" panose="01010101010101010101" pitchFamily="50" charset="-78"/>
              </a:rPr>
              <a:t>Solved. </a:t>
            </a:r>
          </a:p>
          <a:p>
            <a:r>
              <a:rPr lang="en-US" dirty="0">
                <a:latin typeface="Bell MT" panose="02020503060305020303" pitchFamily="18" charset="0"/>
                <a:ea typeface="Adobe Ming Std L" panose="02020300000000000000" pitchFamily="18" charset="-128"/>
                <a:cs typeface="Adobe Naskh Medium" panose="01010101010101010101" pitchFamily="50" charset="-78"/>
              </a:rPr>
              <a:t> </a:t>
            </a:r>
          </a:p>
        </p:txBody>
      </p:sp>
      <p:pic>
        <p:nvPicPr>
          <p:cNvPr id="10" name="q4a9CKgLprQ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92606" y="2130207"/>
            <a:ext cx="4629149" cy="26038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19027" y="2433713"/>
            <a:ext cx="14519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Bell MT" panose="02020503060305020303" pitchFamily="18" charset="0"/>
              </a:rPr>
              <a:t>#</a:t>
            </a:r>
            <a:r>
              <a:rPr lang="en-US" sz="1350" dirty="0" err="1">
                <a:latin typeface="Bell MT" panose="02020503060305020303" pitchFamily="18" charset="0"/>
              </a:rPr>
              <a:t>abainternship</a:t>
            </a:r>
            <a:endParaRPr lang="en-US" sz="1350" dirty="0">
              <a:latin typeface="Bell MT" panose="02020503060305020303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77" y="3727421"/>
            <a:ext cx="246008" cy="2319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t="47772" r="5507" b="24971"/>
          <a:stretch/>
        </p:blipFill>
        <p:spPr>
          <a:xfrm>
            <a:off x="5748324" y="4080737"/>
            <a:ext cx="1822622" cy="261001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6309976" y="3739405"/>
            <a:ext cx="1156196" cy="2806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/>
          <p:cNvSpPr txBox="1"/>
          <p:nvPr/>
        </p:nvSpPr>
        <p:spPr>
          <a:xfrm>
            <a:off x="7090994" y="2718108"/>
            <a:ext cx="151718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Intern Workbook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033349" y="3234821"/>
            <a:ext cx="81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Baskerville Old Face" panose="02020602080505020303" pitchFamily="18" charset="0"/>
              </a:rPr>
              <a:t>X </a:t>
            </a:r>
            <a:r>
              <a:rPr lang="en-US" sz="1200" dirty="0" smtClean="0">
                <a:latin typeface="Baskerville Old Face" panose="02020602080505020303" pitchFamily="18" charset="0"/>
              </a:rPr>
              <a:t>$35.00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08878" y="2746046"/>
            <a:ext cx="152467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Supervisor Guide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90632" y="3021049"/>
            <a:ext cx="908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Quantity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6440975" y="3087636"/>
            <a:ext cx="160578" cy="1719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09977" y="3687852"/>
            <a:ext cx="1180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" panose="020B0502020104020203" pitchFamily="34" charset="0"/>
              </a:rPr>
              <a:t>Add to Cart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08889" y="3208276"/>
            <a:ext cx="81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Baskerville Old Face" panose="02020602080505020303" pitchFamily="18" charset="0"/>
              </a:rPr>
              <a:t>X </a:t>
            </a:r>
            <a:r>
              <a:rPr lang="en-US" sz="1200" dirty="0" smtClean="0">
                <a:latin typeface="Baskerville Old Face" panose="02020602080505020303" pitchFamily="18" charset="0"/>
              </a:rPr>
              <a:t>$35.00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66172" y="2994504"/>
            <a:ext cx="908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Quantity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8116515" y="3061091"/>
            <a:ext cx="160578" cy="1719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4409" y="26853"/>
            <a:ext cx="736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SALES PAGE - Website we want to have developed.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83" y="831545"/>
            <a:ext cx="9100646" cy="25546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205342">
            <a:off x="1966046" y="1857223"/>
            <a:ext cx="9906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295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Video from Vimeo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10176</TotalTime>
  <Words>462</Words>
  <Application>Microsoft Office PowerPoint</Application>
  <PresentationFormat>On-screen Show (4:3)</PresentationFormat>
  <Paragraphs>63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Adobe Ming Std L</vt:lpstr>
      <vt:lpstr>Arial Unicode MS</vt:lpstr>
      <vt:lpstr>Adobe Naskh Medium</vt:lpstr>
      <vt:lpstr>Aharoni</vt:lpstr>
      <vt:lpstr>Arial</vt:lpstr>
      <vt:lpstr>Baskerville Old Face</vt:lpstr>
      <vt:lpstr>Bell MT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Bird</dc:creator>
  <cp:lastModifiedBy>shani</cp:lastModifiedBy>
  <cp:revision>50</cp:revision>
  <dcterms:created xsi:type="dcterms:W3CDTF">2015-07-02T02:27:27Z</dcterms:created>
  <dcterms:modified xsi:type="dcterms:W3CDTF">2015-07-15T06:13:05Z</dcterms:modified>
</cp:coreProperties>
</file>