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5" r:id="rId4"/>
    <p:sldId id="281" r:id="rId5"/>
    <p:sldId id="287" r:id="rId6"/>
    <p:sldId id="288" r:id="rId7"/>
    <p:sldId id="282" r:id="rId8"/>
    <p:sldId id="284" r:id="rId9"/>
    <p:sldId id="264" r:id="rId10"/>
    <p:sldId id="278" r:id="rId11"/>
    <p:sldId id="283" r:id="rId12"/>
    <p:sldId id="276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0" autoAdjust="0"/>
    <p:restoredTop sz="94660"/>
  </p:normalViewPr>
  <p:slideViewPr>
    <p:cSldViewPr>
      <p:cViewPr>
        <p:scale>
          <a:sx n="100" d="100"/>
          <a:sy n="100" d="100"/>
        </p:scale>
        <p:origin x="-708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E79-2ED4-4A54-BABE-B0A46355624B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80DCC-863B-4744-BF23-B646AF815D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80DCC-863B-4744-BF23-B646AF815D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40000" t="-7000" r="-10000" b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6/5/2014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Python Advanced #8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Multiple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943349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Python database standard supports making multiple queries with one command. This can either be through the </a:t>
            </a:r>
            <a:r>
              <a:rPr lang="en-US" sz="2600" dirty="0" err="1" smtClean="0"/>
              <a:t>executescript</a:t>
            </a:r>
            <a:r>
              <a:rPr lang="en-US" sz="2600" dirty="0" smtClean="0"/>
              <a:t>() method which takes a string of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statements </a:t>
            </a:r>
            <a:r>
              <a:rPr lang="en-US" sz="2600" dirty="0" err="1" smtClean="0"/>
              <a:t>seperated</a:t>
            </a:r>
            <a:r>
              <a:rPr lang="en-US" sz="2600" dirty="0" smtClean="0"/>
              <a:t> by a ‘;’ semi-colon. </a:t>
            </a:r>
          </a:p>
          <a:p>
            <a:r>
              <a:rPr lang="en-US" sz="2600" dirty="0" smtClean="0"/>
              <a:t>Or we can use the </a:t>
            </a:r>
            <a:r>
              <a:rPr lang="en-US" sz="2600" dirty="0" err="1" smtClean="0"/>
              <a:t>paramatized</a:t>
            </a:r>
            <a:r>
              <a:rPr lang="en-US" sz="2600" dirty="0" smtClean="0"/>
              <a:t> </a:t>
            </a:r>
            <a:r>
              <a:rPr lang="en-US" sz="2600" dirty="0" err="1" smtClean="0"/>
              <a:t>sql</a:t>
            </a:r>
            <a:r>
              <a:rPr lang="en-US" sz="2600" dirty="0" smtClean="0"/>
              <a:t> statement </a:t>
            </a:r>
            <a:r>
              <a:rPr lang="en-US" sz="2600" dirty="0" err="1" smtClean="0"/>
              <a:t>executemany</a:t>
            </a:r>
            <a:r>
              <a:rPr lang="en-US" sz="2600" dirty="0" smtClean="0"/>
              <a:t>(</a:t>
            </a:r>
            <a:r>
              <a:rPr lang="en-US" sz="2600" dirty="0" err="1" smtClean="0"/>
              <a:t>template,data</a:t>
            </a:r>
            <a:r>
              <a:rPr lang="en-US" sz="2600" dirty="0" smtClean="0"/>
              <a:t>). This takes a string template of the query as the first argument and then a </a:t>
            </a:r>
            <a:r>
              <a:rPr lang="en-US" sz="2600" dirty="0" err="1" smtClean="0"/>
              <a:t>tuple</a:t>
            </a:r>
            <a:r>
              <a:rPr lang="en-US" sz="2600" dirty="0" smtClean="0"/>
              <a:t> </a:t>
            </a:r>
            <a:r>
              <a:rPr lang="en-US" sz="2600" dirty="0" smtClean="0"/>
              <a:t>of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of data to use with the template.</a:t>
            </a:r>
            <a:br>
              <a:rPr lang="en-US" sz="2600" dirty="0" smtClean="0"/>
            </a:br>
            <a:r>
              <a:rPr lang="en-US" sz="2600" dirty="0" smtClean="0"/>
              <a:t>EG. </a:t>
            </a:r>
            <a:r>
              <a:rPr lang="en-US" sz="2600" dirty="0" err="1" smtClean="0"/>
              <a:t>Executemany</a:t>
            </a:r>
            <a:r>
              <a:rPr lang="en-US" sz="2600" dirty="0" smtClean="0"/>
              <a:t>(“INSERT INTO pets VALUES(?, ?, ?)”,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3058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Lets modify our existing code to insert all of the data with just one query.</a:t>
            </a:r>
          </a:p>
          <a:p>
            <a:r>
              <a:rPr lang="en-US" dirty="0" smtClean="0"/>
              <a:t>Let’s modify dbtest.py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These examples should work on all databases. Only the connect method and module that you import will need to be changed.</a:t>
            </a:r>
          </a:p>
          <a:p>
            <a:r>
              <a:rPr lang="en-US" sz="2800" dirty="0" smtClean="0"/>
              <a:t>Never use (it’s insecure):</a:t>
            </a:r>
            <a:br>
              <a:rPr lang="en-US" sz="28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symbol = ‘data’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execute(“SELECT * FROM table WHERE symbol = ‘%s’” % symbol) </a:t>
            </a:r>
          </a:p>
          <a:p>
            <a:r>
              <a:rPr lang="en-US" sz="2800" dirty="0" smtClean="0"/>
              <a:t>Use: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B050"/>
                </a:solidFill>
              </a:rPr>
              <a:t>data = (‘data’,)</a:t>
            </a:r>
          </a:p>
          <a:p>
            <a:r>
              <a:rPr lang="en-US" sz="2800" dirty="0" smtClean="0">
                <a:solidFill>
                  <a:srgbClr val="00B050"/>
                </a:solidFill>
              </a:rPr>
              <a:t>execute(“SELECT * FROM table WHERE symbol =?”, data)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 Extensions</a:t>
            </a:r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Preamble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This tutorial is about Database Interaction, So I will assume you know and understand SQL.</a:t>
            </a:r>
          </a:p>
          <a:p>
            <a:r>
              <a:rPr lang="en-US" dirty="0" smtClean="0"/>
              <a:t>If you aren’t familiar with using SQL statements to interact with a database but want to use a database I would highly recommend learning some basic SQL.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DB Interaction?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Database interaction is the connecting to and querying of a database. This can be a database on a </a:t>
            </a:r>
            <a:r>
              <a:rPr lang="en-US" dirty="0" err="1" smtClean="0"/>
              <a:t>webserver</a:t>
            </a:r>
            <a:r>
              <a:rPr lang="en-US" dirty="0" smtClean="0"/>
              <a:t>, database hosted on the local machine or </a:t>
            </a:r>
            <a:r>
              <a:rPr lang="en-US" dirty="0" smtClean="0"/>
              <a:t>even </a:t>
            </a:r>
            <a:r>
              <a:rPr lang="en-US" dirty="0" smtClean="0"/>
              <a:t>database files.</a:t>
            </a:r>
          </a:p>
          <a:p>
            <a:r>
              <a:rPr lang="en-US" dirty="0" smtClean="0"/>
              <a:t>We use the SQL language to talk to the database and we can use python to send those commands to the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Types of Database’s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/>
          </a:bodyPr>
          <a:lstStyle/>
          <a:p>
            <a:r>
              <a:rPr lang="en-US" dirty="0" smtClean="0"/>
              <a:t>Python supports many types of database with several different modules for each type. All which follow the same standard and use the same methods.</a:t>
            </a:r>
          </a:p>
          <a:p>
            <a:r>
              <a:rPr lang="en-US" dirty="0" smtClean="0"/>
              <a:t>Some DB’s include: 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mSQL</a:t>
            </a:r>
            <a:r>
              <a:rPr lang="en-US" dirty="0" smtClean="0"/>
              <a:t>, </a:t>
            </a:r>
            <a:r>
              <a:rPr lang="en-US" dirty="0" err="1" smtClean="0"/>
              <a:t>GadFly</a:t>
            </a:r>
            <a:r>
              <a:rPr lang="en-US" dirty="0" smtClean="0"/>
              <a:t>, Microsoft SQL Server, Oracle, </a:t>
            </a:r>
            <a:r>
              <a:rPr lang="en-US" dirty="0" err="1" smtClean="0"/>
              <a:t>Sqlite</a:t>
            </a:r>
            <a:r>
              <a:rPr lang="en-US" dirty="0" smtClean="0"/>
              <a:t> and many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733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modules adhere to the standard meaning they use the same methods.</a:t>
            </a:r>
          </a:p>
          <a:p>
            <a:r>
              <a:rPr lang="en-US" dirty="0" smtClean="0"/>
              <a:t>connect(info) – to connect to the database</a:t>
            </a:r>
          </a:p>
          <a:p>
            <a:r>
              <a:rPr lang="en-US" dirty="0" smtClean="0"/>
              <a:t>cursor() – will get a cursor object ready to execute queries.</a:t>
            </a:r>
          </a:p>
          <a:p>
            <a:r>
              <a:rPr lang="en-US" dirty="0" smtClean="0"/>
              <a:t>execute(</a:t>
            </a:r>
            <a:r>
              <a:rPr lang="en-US" dirty="0" err="1" smtClean="0"/>
              <a:t>sql</a:t>
            </a:r>
            <a:r>
              <a:rPr lang="en-US" dirty="0" smtClean="0"/>
              <a:t>) – an </a:t>
            </a:r>
            <a:r>
              <a:rPr lang="en-US" dirty="0" err="1" smtClean="0"/>
              <a:t>sql</a:t>
            </a:r>
            <a:r>
              <a:rPr lang="en-US" dirty="0" smtClean="0"/>
              <a:t> query</a:t>
            </a:r>
          </a:p>
          <a:p>
            <a:r>
              <a:rPr lang="en-US" dirty="0" err="1" smtClean="0"/>
              <a:t>fetchone</a:t>
            </a:r>
            <a:r>
              <a:rPr lang="en-US" dirty="0" smtClean="0"/>
              <a:t>() – returns just one row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686800" cy="3733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fetchall</a:t>
            </a:r>
            <a:r>
              <a:rPr lang="en-US" dirty="0" smtClean="0"/>
              <a:t>() – returns a list of lists</a:t>
            </a:r>
          </a:p>
          <a:p>
            <a:r>
              <a:rPr lang="en-US" dirty="0" smtClean="0"/>
              <a:t>commit() – saves the changes on the database.</a:t>
            </a:r>
          </a:p>
          <a:p>
            <a:r>
              <a:rPr lang="en-US" dirty="0" smtClean="0"/>
              <a:t>rollback() – rolls all temporary changes back.</a:t>
            </a:r>
          </a:p>
          <a:p>
            <a:r>
              <a:rPr lang="en-US" dirty="0" smtClean="0"/>
              <a:t>close() – closes the connection up.</a:t>
            </a:r>
          </a:p>
          <a:p>
            <a:r>
              <a:rPr lang="en-US" dirty="0" err="1" smtClean="0"/>
              <a:t>executemany</a:t>
            </a:r>
            <a:r>
              <a:rPr lang="en-US" dirty="0" smtClean="0"/>
              <a:t>() – executes a parameterized query</a:t>
            </a:r>
          </a:p>
          <a:p>
            <a:r>
              <a:rPr lang="en-US" dirty="0" err="1" smtClean="0"/>
              <a:t>executescript</a:t>
            </a:r>
            <a:r>
              <a:rPr lang="en-US" dirty="0" smtClean="0"/>
              <a:t>() – executes a string of multiple SQL statements separated by a semi-colon ‘;’.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We are going use </a:t>
            </a:r>
            <a:r>
              <a:rPr lang="en-US" dirty="0" err="1" smtClean="0"/>
              <a:t>sqlite</a:t>
            </a:r>
            <a:r>
              <a:rPr lang="en-US" dirty="0" smtClean="0"/>
              <a:t> as it comes with </a:t>
            </a:r>
            <a:r>
              <a:rPr lang="en-US" dirty="0" err="1" smtClean="0"/>
              <a:t>linux</a:t>
            </a:r>
            <a:r>
              <a:rPr lang="en-US" dirty="0" smtClean="0"/>
              <a:t> and is simple to install and use. </a:t>
            </a:r>
            <a:r>
              <a:rPr lang="en-US" dirty="0" err="1" smtClean="0"/>
              <a:t>Sqlite</a:t>
            </a:r>
            <a:r>
              <a:rPr lang="en-US" dirty="0" smtClean="0"/>
              <a:t> is a database stored in a single file.</a:t>
            </a:r>
          </a:p>
          <a:p>
            <a:r>
              <a:rPr lang="en-US" dirty="0" smtClean="0"/>
              <a:t>To </a:t>
            </a:r>
            <a:r>
              <a:rPr lang="en-US" dirty="0" err="1" smtClean="0"/>
              <a:t>instal</a:t>
            </a:r>
            <a:r>
              <a:rPr lang="en-US" dirty="0" smtClean="0"/>
              <a:t> Sqlite3 we use: 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apt-get install sqlite3</a:t>
            </a:r>
          </a:p>
          <a:p>
            <a:r>
              <a:rPr lang="en-US" dirty="0" smtClean="0"/>
              <a:t>Once installed we can create a database by using: sqlite3 </a:t>
            </a:r>
            <a:r>
              <a:rPr lang="en-US" dirty="0" err="1" smtClean="0"/>
              <a:t>test.db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</a:t>
            </a:r>
            <a:r>
              <a:rPr lang="en-US" smtClean="0"/>
              <a:t>Version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50"/>
          </a:xfrm>
        </p:spPr>
        <p:txBody>
          <a:bodyPr>
            <a:normAutofit/>
          </a:bodyPr>
          <a:lstStyle/>
          <a:p>
            <a:r>
              <a:rPr lang="en-US" dirty="0" smtClean="0"/>
              <a:t>Lets create a basic program that connects to our sqlite3 database file and SELECT’s the version number</a:t>
            </a:r>
          </a:p>
          <a:p>
            <a:r>
              <a:rPr lang="en-US" i="1" dirty="0" smtClean="0"/>
              <a:t>Lets call it dbtest.py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Making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5344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Let’s now modify our program to create a table of pets and prices. Then look at using exception handling to protect our database.</a:t>
            </a:r>
          </a:p>
          <a:p>
            <a:r>
              <a:rPr lang="en-US" dirty="0" smtClean="0"/>
              <a:t>Remember commit()!</a:t>
            </a:r>
          </a:p>
          <a:p>
            <a:r>
              <a:rPr lang="en-US" dirty="0" smtClean="0"/>
              <a:t>Let’s modify dbtest.py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500</Words>
  <Application>Microsoft Office PowerPoint</Application>
  <PresentationFormat>On-screen Show (16:9)</PresentationFormat>
  <Paragraphs>53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Database Interaction</vt:lpstr>
      <vt:lpstr>Preamble</vt:lpstr>
      <vt:lpstr>What is DB Interaction?</vt:lpstr>
      <vt:lpstr>Types of Database’s Supported</vt:lpstr>
      <vt:lpstr>Methods</vt:lpstr>
      <vt:lpstr>Methods</vt:lpstr>
      <vt:lpstr>Setup</vt:lpstr>
      <vt:lpstr>Basic Version Query</vt:lpstr>
      <vt:lpstr>Making Changes</vt:lpstr>
      <vt:lpstr>Multiple Queries</vt:lpstr>
      <vt:lpstr>Inserting many</vt:lpstr>
      <vt:lpstr>Notes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330</cp:revision>
  <dcterms:created xsi:type="dcterms:W3CDTF">2013-09-22T18:12:34Z</dcterms:created>
  <dcterms:modified xsi:type="dcterms:W3CDTF">2014-06-05T05:47:03Z</dcterms:modified>
</cp:coreProperties>
</file>