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5"/>
  </p:notesMasterIdLst>
  <p:sldIdLst>
    <p:sldId id="268" r:id="rId7"/>
    <p:sldId id="283" r:id="rId8"/>
    <p:sldId id="302" r:id="rId9"/>
    <p:sldId id="286" r:id="rId10"/>
    <p:sldId id="287" r:id="rId11"/>
    <p:sldId id="288" r:id="rId12"/>
    <p:sldId id="303" r:id="rId13"/>
    <p:sldId id="304" r:id="rId14"/>
    <p:sldId id="292" r:id="rId15"/>
    <p:sldId id="293" r:id="rId16"/>
    <p:sldId id="295" r:id="rId17"/>
    <p:sldId id="296" r:id="rId18"/>
    <p:sldId id="297" r:id="rId19"/>
    <p:sldId id="298" r:id="rId20"/>
    <p:sldId id="305" r:id="rId21"/>
    <p:sldId id="300" r:id="rId22"/>
    <p:sldId id="301" r:id="rId23"/>
    <p:sldId id="306" r:id="rId24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990000"/>
    <a:srgbClr val="000099"/>
    <a:srgbClr val="800000"/>
    <a:srgbClr val="A50021"/>
    <a:srgbClr val="00CC00"/>
    <a:srgbClr val="CCFFFF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06" d="100"/>
          <a:sy n="106" d="100"/>
        </p:scale>
        <p:origin x="-96" y="-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5/16/2011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962400" y="1200150"/>
            <a:ext cx="25908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UML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14800" y="2724150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UML to Relations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UML to Relations: </a:t>
            </a:r>
            <a:r>
              <a:rPr lang="en-US" sz="2800" b="1" dirty="0" smtClean="0">
                <a:solidFill>
                  <a:srgbClr val="990000"/>
                </a:solidFill>
              </a:rPr>
              <a:t>Association Classes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r>
              <a:rPr lang="en-US" sz="2800" dirty="0" smtClean="0"/>
              <a:t>Add attributes to relation for association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Self-Associations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Self-Associations</a:t>
            </a: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UML Data Modeling: 5 concepts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 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Subclasses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Composition &amp; Aggregation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Subclasses</a:t>
            </a:r>
          </a:p>
          <a:p>
            <a:pPr marL="605790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1) Subclass relations contain </a:t>
            </a:r>
            <a:r>
              <a:rPr lang="en-US" sz="2400" dirty="0" err="1" smtClean="0">
                <a:solidFill>
                  <a:srgbClr val="0000FF"/>
                </a:solidFill>
              </a:rPr>
              <a:t>superclass</a:t>
            </a:r>
            <a:r>
              <a:rPr lang="en-US" sz="2400" dirty="0" smtClean="0">
                <a:solidFill>
                  <a:srgbClr val="0000FF"/>
                </a:solidFill>
              </a:rPr>
              <a:t> key + specialized </a:t>
            </a:r>
            <a:r>
              <a:rPr lang="en-US" sz="2400" dirty="0" err="1" smtClean="0">
                <a:solidFill>
                  <a:srgbClr val="0000FF"/>
                </a:solidFill>
              </a:rPr>
              <a:t>attrs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</a:p>
          <a:p>
            <a:pPr marL="605790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2) Subclass relations contain all attributes</a:t>
            </a:r>
          </a:p>
          <a:p>
            <a:pPr marL="605790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3) One relation containing all </a:t>
            </a:r>
            <a:r>
              <a:rPr lang="en-US" sz="2400" dirty="0" err="1" smtClean="0">
                <a:solidFill>
                  <a:srgbClr val="0000FF"/>
                </a:solidFill>
              </a:rPr>
              <a:t>superclass</a:t>
            </a:r>
            <a:r>
              <a:rPr lang="en-US" sz="2400" dirty="0" smtClean="0">
                <a:solidFill>
                  <a:srgbClr val="0000FF"/>
                </a:solidFill>
              </a:rPr>
              <a:t> + subclass </a:t>
            </a:r>
            <a:r>
              <a:rPr lang="en-US" sz="2400" dirty="0" err="1" smtClean="0">
                <a:solidFill>
                  <a:srgbClr val="0000FF"/>
                </a:solidFill>
              </a:rPr>
              <a:t>attrs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</a:p>
          <a:p>
            <a:pPr marL="605790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605790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605790" indent="-514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605790" indent="-5143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 smtClean="0"/>
              <a:t>Best translation may depend on properties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Subclasses – 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UML Data Modeling: 5 concepts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 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Subclasses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Composition &amp; Aggregation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Composition &amp; Aggregation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457199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UML</a:t>
            </a:r>
            <a:r>
              <a:rPr lang="en-US" sz="2800" b="1" dirty="0" smtClean="0">
                <a:solidFill>
                  <a:srgbClr val="990000"/>
                </a:solidFill>
              </a:rPr>
              <a:t>: High-Level Database Design Model</a:t>
            </a:r>
            <a:endParaRPr lang="en-US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User-friendly graphical specification language</a:t>
            </a:r>
            <a:endParaRPr lang="en-US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Designs translated to relations automatically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High-Level Database Design Model</a:t>
            </a:r>
            <a:endParaRPr lang="en-US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User-friendly (graphical) specification language</a:t>
            </a:r>
            <a:endParaRPr lang="en-US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Translated into model of DBMS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763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Unified Modeling Language (UML</a:t>
            </a:r>
            <a:r>
              <a:rPr lang="en-US" sz="2800" b="1" dirty="0" smtClean="0">
                <a:solidFill>
                  <a:srgbClr val="990000"/>
                </a:solidFill>
              </a:rPr>
              <a:t>)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dirty="0" smtClean="0"/>
              <a:t>Data modeling subset</a:t>
            </a:r>
            <a:endParaRPr lang="en-US" sz="3200" dirty="0" smtClean="0"/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5 concepts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AutoNum type="arabicParenBoth"/>
            </a:pPr>
            <a:r>
              <a:rPr lang="en-US" dirty="0" smtClean="0">
                <a:solidFill>
                  <a:srgbClr val="990000"/>
                </a:solidFill>
              </a:rPr>
              <a:t>Classes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AutoNum type="arabicParenBoth"/>
            </a:pPr>
            <a:r>
              <a:rPr lang="en-US" dirty="0" smtClean="0">
                <a:solidFill>
                  <a:srgbClr val="990000"/>
                </a:solidFill>
              </a:rPr>
              <a:t>Associations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AutoNum type="arabicParenBoth"/>
            </a:pPr>
            <a:r>
              <a:rPr lang="en-US" dirty="0" smtClean="0">
                <a:solidFill>
                  <a:srgbClr val="990000"/>
                </a:solidFill>
              </a:rPr>
              <a:t>Association Classes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AutoNum type="arabicParenBoth"/>
            </a:pPr>
            <a:r>
              <a:rPr lang="en-US" dirty="0" smtClean="0">
                <a:solidFill>
                  <a:srgbClr val="990000"/>
                </a:solidFill>
              </a:rPr>
              <a:t>Subclasses</a:t>
            </a:r>
          </a:p>
          <a:p>
            <a:pPr marL="1405890" lvl="2" indent="-51435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AutoNum type="arabicParenBoth"/>
            </a:pPr>
            <a:r>
              <a:rPr lang="en-US" dirty="0" smtClean="0">
                <a:solidFill>
                  <a:srgbClr val="990000"/>
                </a:solidFill>
              </a:rPr>
              <a:t>Composition &amp; Aggregation</a:t>
            </a: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Designs can be translated to relations automatically</a:t>
            </a:r>
          </a:p>
          <a:p>
            <a:pPr marL="1074420" lvl="2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i="1" dirty="0" smtClean="0"/>
              <a:t>Provided  every “regular” class has a key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UML to Relations: </a:t>
            </a:r>
            <a:r>
              <a:rPr lang="en-US" sz="2800" b="1" dirty="0" smtClean="0">
                <a:solidFill>
                  <a:srgbClr val="990000"/>
                </a:solidFill>
              </a:rPr>
              <a:t>Classes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/>
              <a:t>Every class becomes a relation;  </a:t>
            </a:r>
            <a:r>
              <a:rPr lang="en-US" sz="2800" dirty="0" err="1" smtClean="0"/>
              <a:t>pk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 </a:t>
            </a:r>
            <a:r>
              <a:rPr lang="en-US" sz="2800" dirty="0" smtClean="0"/>
              <a:t>primary key</a:t>
            </a:r>
            <a:endParaRPr lang="en-US" sz="28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UML Data Modeling: 5 concepts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 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Subclasses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Composition &amp; Aggregation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UML to Relations: </a:t>
            </a:r>
            <a:r>
              <a:rPr lang="en-US" sz="2800" b="1" dirty="0" smtClean="0">
                <a:solidFill>
                  <a:srgbClr val="990000"/>
                </a:solidFill>
              </a:rPr>
              <a:t>Associations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/>
              <a:t>Relation with key from each side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Keys for Association Relations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/>
              <a:t>Depends on multiplicity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Association Relation Always Needed?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/>
              <a:t>Depends on multiplicity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i="1" dirty="0" smtClean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Modeling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UML Data Modeling: 5 concepts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Association 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Subclasses</a:t>
            </a:r>
          </a:p>
          <a:p>
            <a:pPr marL="1005840" lvl="1" indent="-51435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AutoNum type="arabicParenBoth"/>
            </a:pPr>
            <a:r>
              <a:rPr lang="en-US" dirty="0" smtClean="0">
                <a:solidFill>
                  <a:srgbClr val="0000FF"/>
                </a:solidFill>
              </a:rPr>
              <a:t>Composition &amp; Aggregation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2381</TotalTime>
  <Words>270</Words>
  <Application>Microsoft Office PowerPoint</Application>
  <PresentationFormat>On-screen Show (16:9)</PresentationFormat>
  <Paragraphs>88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188</cp:revision>
  <dcterms:created xsi:type="dcterms:W3CDTF">2010-07-08T21:59:02Z</dcterms:created>
  <dcterms:modified xsi:type="dcterms:W3CDTF">2011-05-16T17:01:50Z</dcterms:modified>
</cp:coreProperties>
</file>