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2"/>
  </p:notesMasterIdLst>
  <p:sldIdLst>
    <p:sldId id="268" r:id="rId7"/>
    <p:sldId id="289" r:id="rId8"/>
    <p:sldId id="290" r:id="rId9"/>
    <p:sldId id="293" r:id="rId10"/>
    <p:sldId id="294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800000"/>
    <a:srgbClr val="99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76" d="100"/>
          <a:sy n="76" d="100"/>
        </p:scale>
        <p:origin x="-96" y="-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5/19/2011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038600" y="26479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 View Modifications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Modifying views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Once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defined, want to modify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like any table</a:t>
            </a:r>
            <a:endParaRPr lang="en-US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Modifications to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rewritten to modify base tables</a:t>
            </a:r>
          </a:p>
          <a:p>
            <a:pPr marL="674370" lvl="1" indent="-182880">
              <a:lnSpc>
                <a:spcPct val="90000"/>
              </a:lnSpc>
              <a:spcBef>
                <a:spcPts val="1500"/>
              </a:spcBef>
              <a:buClr>
                <a:srgbClr val="99000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Unlike queries, cannot be automated in general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91200" y="0"/>
            <a:ext cx="33528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Automatic View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4019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Modifications to </a:t>
            </a:r>
            <a:r>
              <a:rPr lang="en-US" sz="2800" i="1" dirty="0" smtClean="0"/>
              <a:t>V </a:t>
            </a:r>
            <a:r>
              <a:rPr lang="en-US" sz="2800" dirty="0" smtClean="0">
                <a:solidFill>
                  <a:srgbClr val="990000"/>
                </a:solidFill>
              </a:rPr>
              <a:t>rewritten to modify base tables</a:t>
            </a:r>
          </a:p>
          <a:p>
            <a:pPr marL="1005840" lvl="1" indent="-514350">
              <a:lnSpc>
                <a:spcPct val="90000"/>
              </a:lnSpc>
              <a:spcBef>
                <a:spcPts val="9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(1) Rewriting process specified explicitly by view creator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sz="2000" dirty="0" smtClean="0">
                <a:solidFill>
                  <a:srgbClr val="990000"/>
                </a:solidFill>
              </a:rPr>
              <a:t>  </a:t>
            </a:r>
            <a:r>
              <a:rPr lang="en-US" dirty="0" smtClean="0"/>
              <a:t>Can handle all modifications</a:t>
            </a:r>
          </a:p>
          <a:p>
            <a:pPr marL="1405890" lvl="2" indent="-514350">
              <a:lnSpc>
                <a:spcPct val="80000"/>
              </a:lnSpc>
              <a:spcBef>
                <a:spcPts val="100"/>
              </a:spcBef>
              <a:buClr>
                <a:srgbClr val="990000"/>
              </a:buClr>
              <a:buNone/>
            </a:pPr>
            <a:r>
              <a:rPr lang="en-US" dirty="0" smtClean="0"/>
              <a:t>–  No guarantee of correctness (or meaningful)</a:t>
            </a:r>
          </a:p>
          <a:p>
            <a:pPr marL="1005840" lvl="1" indent="-514350">
              <a:lnSpc>
                <a:spcPct val="90000"/>
              </a:lnSpc>
              <a:spcBef>
                <a:spcPts val="18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(2) Restrict views + modifications so that translation to base</a:t>
            </a:r>
          </a:p>
          <a:p>
            <a:pPr marL="1005840" lvl="1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table modifications is meaningful and unambiguous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dirty="0" smtClean="0"/>
              <a:t>  No user intervention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dirty="0" smtClean="0"/>
              <a:t>–  Restrictions are significant</a:t>
            </a: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91200" y="0"/>
            <a:ext cx="33528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Automatic View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4324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Modifications to </a:t>
            </a:r>
            <a:r>
              <a:rPr lang="en-US" sz="2800" i="1" dirty="0" smtClean="0"/>
              <a:t>V </a:t>
            </a:r>
            <a:r>
              <a:rPr lang="en-US" sz="2800" dirty="0" smtClean="0">
                <a:solidFill>
                  <a:srgbClr val="990000"/>
                </a:solidFill>
              </a:rPr>
              <a:t>rewritten to modify base tables</a:t>
            </a:r>
          </a:p>
          <a:p>
            <a:pPr marL="1005840" lvl="1" indent="-514350">
              <a:lnSpc>
                <a:spcPct val="90000"/>
              </a:lnSpc>
              <a:spcBef>
                <a:spcPts val="9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(2) Restrict views + modifications so that translation to base</a:t>
            </a:r>
          </a:p>
          <a:p>
            <a:pPr marL="1005840" lvl="1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table modifications is meaningful and unambiguous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dirty="0" smtClean="0"/>
              <a:t>  No user intervention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dirty="0" smtClean="0"/>
              <a:t>–  Restrictions are significant</a:t>
            </a:r>
          </a:p>
          <a:p>
            <a:pPr marL="1405890" lvl="2" indent="-51435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800000"/>
                </a:solidFill>
              </a:rPr>
              <a:t>Restrictions in SQL Standard for “updatable views”: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   1)  </a:t>
            </a:r>
            <a:r>
              <a:rPr lang="en-US" sz="1800" b="1" dirty="0" smtClean="0">
                <a:latin typeface="Lucida Console" pitchFamily="49" charset="0"/>
              </a:rPr>
              <a:t>SELECT</a:t>
            </a:r>
            <a:r>
              <a:rPr lang="en-US" sz="2000" dirty="0" smtClean="0">
                <a:solidFill>
                  <a:srgbClr val="0000FF"/>
                </a:solidFill>
              </a:rPr>
              <a:t> (no </a:t>
            </a:r>
            <a:r>
              <a:rPr lang="en-US" sz="1800" b="1" dirty="0" smtClean="0">
                <a:latin typeface="Lucida Console" pitchFamily="49" charset="0"/>
              </a:rPr>
              <a:t>DISTINCT</a:t>
            </a:r>
            <a:r>
              <a:rPr lang="en-US" sz="2000" dirty="0" smtClean="0">
                <a:solidFill>
                  <a:srgbClr val="0000FF"/>
                </a:solidFill>
              </a:rPr>
              <a:t>) on single table </a:t>
            </a:r>
            <a:r>
              <a:rPr lang="en-US" sz="2000" i="1" dirty="0" smtClean="0"/>
              <a:t>T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2)  Attributes not in view can be </a:t>
            </a:r>
            <a:r>
              <a:rPr lang="en-US" sz="1800" b="1" dirty="0" smtClean="0">
                <a:latin typeface="Lucida Console" pitchFamily="49" charset="0"/>
              </a:rPr>
              <a:t>NULL</a:t>
            </a:r>
            <a:r>
              <a:rPr lang="en-US" sz="2000" dirty="0" smtClean="0">
                <a:solidFill>
                  <a:srgbClr val="0000FF"/>
                </a:solidFill>
              </a:rPr>
              <a:t> or have default value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3)  </a:t>
            </a:r>
            <a:r>
              <a:rPr lang="en-US" sz="2000" dirty="0" err="1" smtClean="0">
                <a:solidFill>
                  <a:srgbClr val="0000FF"/>
                </a:solidFill>
              </a:rPr>
              <a:t>Subqueries</a:t>
            </a:r>
            <a:r>
              <a:rPr lang="en-US" sz="2000" dirty="0" smtClean="0">
                <a:solidFill>
                  <a:srgbClr val="0000FF"/>
                </a:solidFill>
              </a:rPr>
              <a:t> must not refer to </a:t>
            </a:r>
            <a:r>
              <a:rPr lang="en-US" sz="2000" i="1" dirty="0" smtClean="0"/>
              <a:t>T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4)  No</a:t>
            </a:r>
            <a:r>
              <a:rPr lang="en-US" sz="1800" b="1" dirty="0" smtClean="0">
                <a:latin typeface="Lucida Console" pitchFamily="49" charset="0"/>
              </a:rPr>
              <a:t> GROUP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1800" b="1" dirty="0" smtClean="0">
                <a:latin typeface="Lucida Console" pitchFamily="49" charset="0"/>
              </a:rPr>
              <a:t>BY </a:t>
            </a:r>
            <a:r>
              <a:rPr lang="en-US" sz="2000" dirty="0" smtClean="0">
                <a:solidFill>
                  <a:srgbClr val="0000FF"/>
                </a:solidFill>
              </a:rPr>
              <a:t>or aggregation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1005840" lvl="1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91200" y="0"/>
            <a:ext cx="33528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Automatic View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4324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Modifications to </a:t>
            </a:r>
            <a:r>
              <a:rPr lang="en-US" sz="2800" i="1" dirty="0" smtClean="0"/>
              <a:t>V </a:t>
            </a:r>
            <a:r>
              <a:rPr lang="en-US" sz="2800" dirty="0" smtClean="0">
                <a:solidFill>
                  <a:srgbClr val="990000"/>
                </a:solidFill>
              </a:rPr>
              <a:t>rewritten to modify base tables</a:t>
            </a:r>
          </a:p>
          <a:p>
            <a:pPr marL="1005840" lvl="1" indent="-514350">
              <a:lnSpc>
                <a:spcPct val="90000"/>
              </a:lnSpc>
              <a:spcBef>
                <a:spcPts val="9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(2) Restrict views + modifications so that translation to base</a:t>
            </a:r>
          </a:p>
          <a:p>
            <a:pPr marL="1005840" lvl="1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table modifications is meaningful and unambiguous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dirty="0" smtClean="0"/>
              <a:t>  No user intervention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dirty="0" smtClean="0"/>
              <a:t>–  Restrictions are significant</a:t>
            </a:r>
          </a:p>
          <a:p>
            <a:pPr marL="1405890" lvl="2" indent="-51435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1005840" lvl="1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52750"/>
            <a:ext cx="563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0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0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000" dirty="0" err="1" smtClean="0">
                <a:latin typeface="Lucida Console" pitchFamily="49" charset="0"/>
              </a:rPr>
              <a:t>,</a:t>
            </a:r>
            <a:r>
              <a:rPr lang="en-US" sz="20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000" dirty="0" smtClean="0">
                <a:latin typeface="Lucida Console" pitchFamily="49" charset="0"/>
              </a:rPr>
              <a:t>)</a:t>
            </a:r>
            <a:endParaRPr lang="en-US" sz="2000" dirty="0">
              <a:latin typeface="Lucida Console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91200" y="0"/>
            <a:ext cx="33528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Automatic View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2237</TotalTime>
  <Words>245</Words>
  <Application>Microsoft Office PowerPoint</Application>
  <PresentationFormat>On-screen Show (16:9)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187</cp:revision>
  <dcterms:created xsi:type="dcterms:W3CDTF">2010-07-08T21:59:02Z</dcterms:created>
  <dcterms:modified xsi:type="dcterms:W3CDTF">2011-05-20T02:13:14Z</dcterms:modified>
</cp:coreProperties>
</file>