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5"/>
  </p:notesMasterIdLst>
  <p:sldIdLst>
    <p:sldId id="268" r:id="rId7"/>
    <p:sldId id="324" r:id="rId8"/>
    <p:sldId id="284" r:id="rId9"/>
    <p:sldId id="325" r:id="rId10"/>
    <p:sldId id="327" r:id="rId11"/>
    <p:sldId id="328" r:id="rId12"/>
    <p:sldId id="330" r:id="rId13"/>
    <p:sldId id="329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FF"/>
    <a:srgbClr val="FFFFCC"/>
    <a:srgbClr val="CCECFF"/>
    <a:srgbClr val="800000"/>
    <a:srgbClr val="000099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86343" autoAdjust="0"/>
  </p:normalViewPr>
  <p:slideViewPr>
    <p:cSldViewPr>
      <p:cViewPr varScale="1">
        <p:scale>
          <a:sx n="91" d="100"/>
          <a:sy n="91" d="100"/>
        </p:scale>
        <p:origin x="-102" y="-10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80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Design Theory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Shortcomings of BCNF/4NF</a:t>
            </a: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Boyce-</a:t>
            </a:r>
            <a:r>
              <a:rPr lang="en-US" sz="2800" b="1" dirty="0" err="1" smtClean="0">
                <a:solidFill>
                  <a:srgbClr val="990000"/>
                </a:solidFill>
              </a:rPr>
              <a:t>Codd</a:t>
            </a:r>
            <a:r>
              <a:rPr lang="en-US" sz="2800" b="1" dirty="0" smtClean="0">
                <a:solidFill>
                  <a:srgbClr val="990000"/>
                </a:solidFill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FDs is in BCNF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Fourth Normal Form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MVDs is in 4NF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 nontrivial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     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543300" y="2609850"/>
            <a:ext cx="304800" cy="3176"/>
            <a:chOff x="7543800" y="1122362"/>
            <a:chExt cx="304800" cy="31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Example: College application info.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Can apply to each college </a:t>
            </a:r>
            <a:r>
              <a:rPr lang="en-US" sz="2400" i="1" dirty="0" smtClean="0">
                <a:latin typeface="+mj-lt"/>
              </a:rPr>
              <a:t>once for one major</a:t>
            </a:r>
            <a:endParaRPr lang="en-US" sz="2400" i="1" dirty="0" smtClean="0"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Colleges have non-overlapping application dates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FDs: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Keys: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BCNF: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Good design?</a:t>
            </a:r>
            <a:endParaRPr lang="en-US" sz="2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 #2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Multiple HS okay, priority determined from GPA</a:t>
            </a: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FDs: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Keys: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BCNF: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Good design?</a:t>
            </a:r>
            <a:endParaRPr lang="en-US" sz="2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Boyce-</a:t>
            </a:r>
            <a:r>
              <a:rPr lang="en-US" sz="2800" b="1" dirty="0" err="1" smtClean="0">
                <a:solidFill>
                  <a:srgbClr val="990000"/>
                </a:solidFill>
              </a:rPr>
              <a:t>Codd</a:t>
            </a:r>
            <a:r>
              <a:rPr lang="en-US" sz="2800" b="1" dirty="0" smtClean="0">
                <a:solidFill>
                  <a:srgbClr val="990000"/>
                </a:solidFill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FDs is in BCNF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Fourth Normal Form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MVDs is in 4NF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 nontrivial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     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543300" y="2609850"/>
            <a:ext cx="304800" cy="3176"/>
            <a:chOff x="7543800" y="1122362"/>
            <a:chExt cx="304800" cy="31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0" y="1122362"/>
              <a:ext cx="152400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1122362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990600" y="3067050"/>
            <a:ext cx="5524500" cy="12573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After decomposition, no guarantee dependencies can be checked on decomposed relations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 #3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Scores(SSN,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SAT,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ACT)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endParaRPr lang="en-US" sz="24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latin typeface="+mj-lt"/>
              </a:rPr>
              <a:t>Multiple SATs and ACTs allowed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</a:rPr>
              <a:t>All queries return name + composite score for SSN</a:t>
            </a:r>
            <a:endParaRPr lang="en-US" sz="2400" i="1" dirty="0" smtClean="0">
              <a:solidFill>
                <a:srgbClr val="990000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FDs + keys:</a:t>
            </a:r>
          </a:p>
          <a:p>
            <a:pPr marL="274320" indent="-18288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MVDs: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4NF: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i="1" dirty="0" smtClean="0"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91200" y="666750"/>
            <a:ext cx="2324100" cy="7239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990000"/>
                </a:solidFill>
              </a:rPr>
              <a:t>“</a:t>
            </a:r>
            <a:r>
              <a:rPr lang="en-US" sz="2400" dirty="0" err="1" smtClean="0">
                <a:solidFill>
                  <a:srgbClr val="990000"/>
                </a:solidFill>
              </a:rPr>
              <a:t>Denormalized</a:t>
            </a:r>
            <a:r>
              <a:rPr lang="en-US" sz="2400" dirty="0" smtClean="0">
                <a:solidFill>
                  <a:srgbClr val="990000"/>
                </a:solidFill>
              </a:rPr>
              <a:t>”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990000"/>
                </a:solidFill>
              </a:rPr>
              <a:t>relation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 #4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College(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state)</a:t>
            </a:r>
            <a:endParaRPr lang="en-US" sz="10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err="1" smtClean="0">
                <a:latin typeface="Lucida Console" pitchFamily="49" charset="0"/>
              </a:rPr>
              <a:t>CollegeSize</a:t>
            </a:r>
            <a:r>
              <a:rPr lang="en-US" sz="2400" b="1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enrollment)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err="1" smtClean="0">
                <a:latin typeface="Lucida Console" pitchFamily="49" charset="0"/>
              </a:rPr>
              <a:t>CollegeScores</a:t>
            </a:r>
            <a:r>
              <a:rPr lang="en-US" sz="2400" b="1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avgSAT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err="1" smtClean="0">
                <a:latin typeface="Lucida Console" pitchFamily="49" charset="0"/>
              </a:rPr>
              <a:t>CollegeGrades</a:t>
            </a:r>
            <a:r>
              <a:rPr lang="en-US" sz="2400" b="1" dirty="0" smtClean="0">
                <a:latin typeface="Lucida Console" pitchFamily="49" charset="0"/>
              </a:rPr>
              <a:t>(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avgGPA</a:t>
            </a:r>
            <a:r>
              <a:rPr lang="en-US" sz="24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1800" dirty="0" smtClean="0">
                <a:latin typeface="+mj-lt"/>
              </a:rPr>
              <a:t>                      </a:t>
            </a:r>
            <a:r>
              <a:rPr lang="en-US" sz="1600" dirty="0" smtClean="0">
                <a:latin typeface="+mj-lt"/>
                <a:sym typeface="Symbol"/>
              </a:rPr>
              <a:t> </a:t>
            </a:r>
            <a:r>
              <a:rPr lang="en-US" sz="1600" dirty="0" smtClean="0">
                <a:sym typeface="Symbol"/>
              </a:rPr>
              <a:t> </a:t>
            </a:r>
            <a:endParaRPr lang="en-US" sz="1800" dirty="0" smtClean="0"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400" i="1" dirty="0" smtClean="0"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BCNF/4NF?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Good Design?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i="1" dirty="0" smtClean="0"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49660" y="2610155"/>
            <a:ext cx="2819400" cy="5715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“Too decomposed”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Designing a database schema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Usually many designs possible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are (much) better than others!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How do we choose?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 Very nice theory for relational database design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Normal forms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“good” relations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Usually intuitive and works well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shortcomings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000" dirty="0" smtClean="0">
                <a:sym typeface="Symbol"/>
              </a:rPr>
              <a:t> D</a:t>
            </a:r>
            <a:r>
              <a:rPr lang="en-US" sz="2000" dirty="0" smtClean="0"/>
              <a:t>ependency enforcement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000" dirty="0" smtClean="0"/>
              <a:t> Query workload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000" smtClean="0"/>
              <a:t> Over-decomposition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2600" y="0"/>
            <a:ext cx="3581400" cy="476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Shortcomings of BCNF/4NF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2450</TotalTime>
  <Words>328</Words>
  <Application>Microsoft Office PowerPoint</Application>
  <PresentationFormat>On-screen Show (16:9)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220</cp:revision>
  <dcterms:created xsi:type="dcterms:W3CDTF">2010-07-08T21:59:02Z</dcterms:created>
  <dcterms:modified xsi:type="dcterms:W3CDTF">2011-05-09T18:50:37Z</dcterms:modified>
</cp:coreProperties>
</file>