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080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97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7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50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8108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8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08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5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1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2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97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79800E-36BF-4129-8837-26D464F63D59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BDB115-A4EC-4CBF-83C8-5BC506447FB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426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4AFACC-7AB7-8A31-5373-628A9BF1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069997"/>
            <a:ext cx="8361229" cy="2098226"/>
          </a:xfrm>
        </p:spPr>
        <p:txBody>
          <a:bodyPr/>
          <a:lstStyle/>
          <a:p>
            <a:r>
              <a:rPr lang="tr-TR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Canlı Saat ve Konum Projesi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B3D39C8-80A9-0714-542E-1D2BC9A2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130" y="3168223"/>
            <a:ext cx="8361228" cy="2098226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HTML • CSS • JavaScript Kullanımı</a:t>
            </a:r>
          </a:p>
          <a:p>
            <a:endParaRPr lang="tr-TR" dirty="0"/>
          </a:p>
          <a:p>
            <a:endParaRPr lang="tr-TR" dirty="0"/>
          </a:p>
          <a:p>
            <a:pPr algn="l"/>
            <a:r>
              <a:rPr lang="tr-TR" dirty="0"/>
              <a:t>Açelya DAĞAŞAN  • 23181617003</a:t>
            </a:r>
          </a:p>
          <a:p>
            <a:pPr algn="l"/>
            <a:r>
              <a:rPr lang="tr-TR" dirty="0"/>
              <a:t>Büşra ARSLAN  •  23181616041</a:t>
            </a:r>
          </a:p>
          <a:p>
            <a:pPr algn="l"/>
            <a:r>
              <a:rPr lang="tr-TR" dirty="0"/>
              <a:t>Atacan PINAR   •  23181617014</a:t>
            </a:r>
          </a:p>
        </p:txBody>
      </p:sp>
    </p:spTree>
    <p:extLst>
      <p:ext uri="{BB962C8B-B14F-4D97-AF65-F5344CB8AC3E}">
        <p14:creationId xmlns:p14="http://schemas.microsoft.com/office/powerpoint/2010/main" val="31625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4D6FFC-FA28-1E9E-6217-2C3FD5B9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6869"/>
          </a:xfrm>
        </p:spPr>
        <p:txBody>
          <a:bodyPr>
            <a:noAutofit/>
          </a:bodyPr>
          <a:lstStyle/>
          <a:p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Kazanımlar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E5D835-4D16-1D37-183D-E719BA3F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2329"/>
            <a:ext cx="9601200" cy="3565071"/>
          </a:xfrm>
        </p:spPr>
        <p:txBody>
          <a:bodyPr/>
          <a:lstStyle/>
          <a:p>
            <a:r>
              <a:rPr lang="tr-TR" sz="2400" dirty="0"/>
              <a:t>JavaScript ile DOM işleme</a:t>
            </a:r>
          </a:p>
          <a:p>
            <a:r>
              <a:rPr lang="tr-TR" sz="2400" dirty="0" err="1"/>
              <a:t>Geolocation</a:t>
            </a:r>
            <a:r>
              <a:rPr lang="tr-TR" sz="2400" dirty="0"/>
              <a:t> API kullanımı</a:t>
            </a:r>
          </a:p>
          <a:p>
            <a:r>
              <a:rPr lang="tr-TR" sz="2400" dirty="0"/>
              <a:t>Google </a:t>
            </a:r>
            <a:r>
              <a:rPr lang="tr-TR" sz="2400" dirty="0" err="1"/>
              <a:t>Maps</a:t>
            </a:r>
            <a:r>
              <a:rPr lang="tr-TR" sz="2400" dirty="0"/>
              <a:t> ile </a:t>
            </a:r>
            <a:r>
              <a:rPr lang="tr-TR" sz="2400" dirty="0" err="1"/>
              <a:t>embed</a:t>
            </a:r>
            <a:r>
              <a:rPr lang="tr-TR" sz="2400" dirty="0"/>
              <a:t> işlemi</a:t>
            </a:r>
          </a:p>
          <a:p>
            <a:r>
              <a:rPr lang="tr-TR" sz="2400" dirty="0"/>
              <a:t>Modern web tasarım deneyimi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971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F99119-4245-BC5C-4196-FFA084F6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1986"/>
          </a:xfrm>
        </p:spPr>
        <p:txBody>
          <a:bodyPr>
            <a:normAutofit/>
          </a:bodyPr>
          <a:lstStyle/>
          <a:p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Sonuç Ve Değerlendirme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AB2918-28F2-E30B-17A1-880C3686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➤ Proje, temel web teknolojilerini verimli şekilde bir araya getirerek kullanıcı odaklı bir deneyim sunmaktadır.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➤ Gerçek zamanlı saat ve harita entegrasyonu gibi özellikler sayesinde hem işlevsel hem de estetik bir arayüz geliştirilmiştir.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➤ Geliştirilebilir yönler arasında: mobil uyumluluk artırımı, kullanıcı temelli harita işaretleme veya hava durumu API entegrasyonu gibi yeni özellikler sayılabilir.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65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08D009-ECED-73D5-13AF-37E81ADC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6622"/>
          </a:xfrm>
        </p:spPr>
        <p:txBody>
          <a:bodyPr>
            <a:normAutofit/>
          </a:bodyPr>
          <a:lstStyle/>
          <a:p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Projemizin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59DC5C-6E6E-15CC-9CED-69BAE34D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4985"/>
            <a:ext cx="9601200" cy="3532415"/>
          </a:xfrm>
        </p:spPr>
        <p:txBody>
          <a:bodyPr/>
          <a:lstStyle/>
          <a:p>
            <a:r>
              <a:rPr lang="tr-TR" sz="2400" dirty="0"/>
              <a:t>Kullanıcının anlık saat ve tarihi görüntülemesi</a:t>
            </a:r>
          </a:p>
          <a:p>
            <a:r>
              <a:rPr lang="tr-TR" sz="2400" dirty="0"/>
              <a:t>Tarayıcı konumu üzerinden bulunduğu yeri haritada görmesi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tr-TR" sz="2400" dirty="0"/>
              <a:t>Proje, kullanıcı deneyimini geliştirmeyi ve coğrafi bilgilere erişimi görselleştirmeyi amaçlamaktadır.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90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94390-9C6A-2598-9D3C-F3E4AB59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371"/>
          </a:xfrm>
        </p:spPr>
        <p:txBody>
          <a:bodyPr>
            <a:noAutofit/>
          </a:bodyPr>
          <a:lstStyle/>
          <a:p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Kullanılan Teknolojiler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AFD167-4BF3-FF4D-0B57-53E858CA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61507"/>
            <a:ext cx="9601200" cy="3605893"/>
          </a:xfrm>
        </p:spPr>
        <p:txBody>
          <a:bodyPr>
            <a:normAutofit/>
          </a:bodyPr>
          <a:lstStyle/>
          <a:p>
            <a:r>
              <a:rPr lang="tr-TR" sz="2400" dirty="0"/>
              <a:t>HTML5 - Sayfa yapısı</a:t>
            </a:r>
          </a:p>
          <a:p>
            <a:r>
              <a:rPr lang="tr-TR" sz="2400" dirty="0"/>
              <a:t>CSS3 - Sayfa tasarımı</a:t>
            </a:r>
          </a:p>
          <a:p>
            <a:r>
              <a:rPr lang="tr-TR" sz="2400" dirty="0"/>
              <a:t>JavaScript - Dinamik içerik (saat &amp; konum)</a:t>
            </a:r>
          </a:p>
          <a:p>
            <a:r>
              <a:rPr lang="tr-TR" sz="2400" dirty="0"/>
              <a:t>Google </a:t>
            </a:r>
            <a:r>
              <a:rPr lang="tr-TR" sz="2400" dirty="0" err="1"/>
              <a:t>Maps</a:t>
            </a:r>
            <a:r>
              <a:rPr lang="tr-TR" sz="2400" dirty="0"/>
              <a:t> </a:t>
            </a:r>
            <a:r>
              <a:rPr lang="tr-TR" sz="2400" dirty="0" err="1"/>
              <a:t>Embed</a:t>
            </a:r>
            <a:r>
              <a:rPr lang="tr-TR" sz="2400" dirty="0"/>
              <a:t> API - Harita üzerinde konum</a:t>
            </a:r>
          </a:p>
          <a:p>
            <a:r>
              <a:rPr lang="tr-TR" sz="2400" dirty="0" err="1"/>
              <a:t>Geolocation</a:t>
            </a:r>
            <a:r>
              <a:rPr lang="tr-TR" sz="2400" dirty="0"/>
              <a:t> API - Konum bilgisi alma</a:t>
            </a:r>
          </a:p>
        </p:txBody>
      </p:sp>
    </p:spTree>
    <p:extLst>
      <p:ext uri="{BB962C8B-B14F-4D97-AF65-F5344CB8AC3E}">
        <p14:creationId xmlns:p14="http://schemas.microsoft.com/office/powerpoint/2010/main" val="34742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1DF6D-AB5A-FB00-C988-89980E8F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2876"/>
          </a:xfrm>
        </p:spPr>
        <p:txBody>
          <a:bodyPr>
            <a:normAutofit/>
          </a:bodyPr>
          <a:lstStyle/>
          <a:p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Projemizin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C93A28-1F34-DB88-A813-FC5B1CA0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/>
          <a:lstStyle/>
          <a:p>
            <a:r>
              <a:rPr lang="tr-TR" sz="2400" dirty="0"/>
              <a:t>HTML - Sayfa iskeleti</a:t>
            </a:r>
          </a:p>
          <a:p>
            <a:r>
              <a:rPr lang="tr-TR" sz="2400" dirty="0"/>
              <a:t>CSS - Stil ve tasarım</a:t>
            </a:r>
          </a:p>
          <a:p>
            <a:r>
              <a:rPr lang="tr-TR" sz="2400" dirty="0"/>
              <a:t>JavaScript - Dinamik veriler (Saat, Konum)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EA9666-8E90-6A03-D95F-DD879632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Saat Ve Tarih Kodları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A87893-47C9-53FD-F9D7-0EE992E94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171"/>
            <a:ext cx="9601200" cy="41692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000" dirty="0" err="1"/>
              <a:t>function</a:t>
            </a:r>
            <a:r>
              <a:rPr lang="tr-TR" sz="2000" dirty="0"/>
              <a:t> </a:t>
            </a:r>
            <a:r>
              <a:rPr lang="tr-TR" sz="2000" dirty="0" err="1"/>
              <a:t>saatGuncelle</a:t>
            </a:r>
            <a:r>
              <a:rPr lang="tr-TR" sz="2000" dirty="0"/>
              <a:t>() {</a:t>
            </a:r>
          </a:p>
          <a:p>
            <a:pPr marL="0" indent="0">
              <a:buNone/>
            </a:pPr>
            <a:r>
              <a:rPr lang="tr-TR" sz="2000" dirty="0"/>
              <a:t>  </a:t>
            </a:r>
            <a:r>
              <a:rPr lang="tr-TR" sz="2000" dirty="0" err="1"/>
              <a:t>const</a:t>
            </a:r>
            <a:r>
              <a:rPr lang="tr-TR" sz="2000" dirty="0"/>
              <a:t> simdi = 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Date</a:t>
            </a:r>
            <a:r>
              <a:rPr lang="tr-TR" sz="2000" dirty="0"/>
              <a:t>();</a:t>
            </a:r>
          </a:p>
          <a:p>
            <a:pPr marL="0" indent="0">
              <a:buNone/>
            </a:pPr>
            <a:r>
              <a:rPr lang="tr-TR" sz="2000" dirty="0"/>
              <a:t>  </a:t>
            </a:r>
            <a:r>
              <a:rPr lang="tr-TR" sz="2000" dirty="0" err="1"/>
              <a:t>const</a:t>
            </a:r>
            <a:r>
              <a:rPr lang="tr-TR" sz="2000" dirty="0"/>
              <a:t> saat = </a:t>
            </a:r>
            <a:r>
              <a:rPr lang="tr-TR" sz="2000" dirty="0" err="1"/>
              <a:t>simdi.toLocaleTimeString</a:t>
            </a:r>
            <a:r>
              <a:rPr lang="tr-TR" sz="2000" dirty="0"/>
              <a:t>('tr-TR');</a:t>
            </a:r>
          </a:p>
          <a:p>
            <a:pPr marL="0" indent="0">
              <a:buNone/>
            </a:pPr>
            <a:r>
              <a:rPr lang="tr-TR" sz="2000" dirty="0"/>
              <a:t>  </a:t>
            </a:r>
            <a:r>
              <a:rPr lang="tr-TR" sz="2000" dirty="0" err="1"/>
              <a:t>const</a:t>
            </a:r>
            <a:r>
              <a:rPr lang="tr-TR" sz="2000" dirty="0"/>
              <a:t> tarih = </a:t>
            </a:r>
            <a:r>
              <a:rPr lang="tr-TR" sz="2000" dirty="0" err="1"/>
              <a:t>simdi.toLocaleDateString</a:t>
            </a:r>
            <a:r>
              <a:rPr lang="tr-TR" sz="2000" dirty="0"/>
              <a:t>('tr-TR', {</a:t>
            </a:r>
          </a:p>
          <a:p>
            <a:pPr marL="0" indent="0">
              <a:buNone/>
            </a:pPr>
            <a:r>
              <a:rPr lang="tr-TR" sz="2000" dirty="0"/>
              <a:t>    </a:t>
            </a:r>
            <a:r>
              <a:rPr lang="tr-TR" sz="2000" dirty="0" err="1"/>
              <a:t>weekday</a:t>
            </a:r>
            <a:r>
              <a:rPr lang="tr-TR" sz="2000" dirty="0"/>
              <a:t>: '</a:t>
            </a:r>
            <a:r>
              <a:rPr lang="tr-TR" sz="2000" dirty="0" err="1"/>
              <a:t>long</a:t>
            </a:r>
            <a:r>
              <a:rPr lang="tr-TR" sz="2000" dirty="0"/>
              <a:t>',</a:t>
            </a:r>
          </a:p>
          <a:p>
            <a:pPr marL="0" indent="0">
              <a:buNone/>
            </a:pPr>
            <a:r>
              <a:rPr lang="tr-TR" sz="2000" dirty="0"/>
              <a:t>    </a:t>
            </a:r>
            <a:r>
              <a:rPr lang="tr-TR" sz="2000" dirty="0" err="1"/>
              <a:t>year</a:t>
            </a:r>
            <a:r>
              <a:rPr lang="tr-TR" sz="2000" dirty="0"/>
              <a:t>: '</a:t>
            </a:r>
            <a:r>
              <a:rPr lang="tr-TR" sz="2000" dirty="0" err="1"/>
              <a:t>numeric</a:t>
            </a:r>
            <a:r>
              <a:rPr lang="tr-TR" sz="2000" dirty="0"/>
              <a:t>',</a:t>
            </a:r>
          </a:p>
          <a:p>
            <a:pPr marL="0" indent="0">
              <a:buNone/>
            </a:pPr>
            <a:r>
              <a:rPr lang="tr-TR" sz="2000" dirty="0"/>
              <a:t>    </a:t>
            </a:r>
            <a:r>
              <a:rPr lang="tr-TR" sz="2000" dirty="0" err="1"/>
              <a:t>month</a:t>
            </a:r>
            <a:r>
              <a:rPr lang="tr-TR" sz="2000" dirty="0"/>
              <a:t>: '</a:t>
            </a:r>
            <a:r>
              <a:rPr lang="tr-TR" sz="2000" dirty="0" err="1"/>
              <a:t>long</a:t>
            </a:r>
            <a:r>
              <a:rPr lang="tr-TR" sz="2000" dirty="0"/>
              <a:t>',</a:t>
            </a:r>
          </a:p>
          <a:p>
            <a:pPr marL="0" indent="0">
              <a:buNone/>
            </a:pPr>
            <a:r>
              <a:rPr lang="tr-TR" sz="2000" dirty="0"/>
              <a:t>    </a:t>
            </a:r>
            <a:r>
              <a:rPr lang="tr-TR" sz="2000" dirty="0" err="1"/>
              <a:t>day</a:t>
            </a:r>
            <a:r>
              <a:rPr lang="tr-TR" sz="2000" dirty="0"/>
              <a:t>: '</a:t>
            </a:r>
            <a:r>
              <a:rPr lang="tr-TR" sz="2000" dirty="0" err="1"/>
              <a:t>numeric</a:t>
            </a:r>
            <a:r>
              <a:rPr lang="tr-TR" sz="2000" dirty="0"/>
              <a:t>'});</a:t>
            </a:r>
          </a:p>
          <a:p>
            <a:pPr marL="0" indent="0">
              <a:buNone/>
            </a:pPr>
            <a:r>
              <a:rPr lang="tr-TR" sz="2000" dirty="0"/>
              <a:t>  </a:t>
            </a:r>
            <a:r>
              <a:rPr lang="tr-TR" sz="2000" dirty="0" err="1"/>
              <a:t>document.getElementById</a:t>
            </a:r>
            <a:r>
              <a:rPr lang="tr-TR" sz="2000" dirty="0"/>
              <a:t>('saat').</a:t>
            </a:r>
            <a:r>
              <a:rPr lang="tr-TR" sz="2000" dirty="0" err="1"/>
              <a:t>innerText</a:t>
            </a:r>
            <a:r>
              <a:rPr lang="tr-TR" sz="2000" dirty="0"/>
              <a:t> = saat;</a:t>
            </a:r>
          </a:p>
          <a:p>
            <a:pPr marL="0" indent="0">
              <a:buNone/>
            </a:pPr>
            <a:r>
              <a:rPr lang="tr-TR" sz="2000" dirty="0"/>
              <a:t>  </a:t>
            </a:r>
            <a:r>
              <a:rPr lang="tr-TR" sz="2000" dirty="0" err="1"/>
              <a:t>document.getElementById</a:t>
            </a:r>
            <a:r>
              <a:rPr lang="tr-TR" sz="2000" dirty="0"/>
              <a:t>('tarih').</a:t>
            </a:r>
            <a:r>
              <a:rPr lang="tr-TR" sz="2000" dirty="0" err="1"/>
              <a:t>innerText</a:t>
            </a:r>
            <a:r>
              <a:rPr lang="tr-TR" sz="2000" dirty="0"/>
              <a:t> = tarih;}</a:t>
            </a:r>
          </a:p>
          <a:p>
            <a:pPr marL="0" indent="0">
              <a:buNone/>
            </a:pPr>
            <a:r>
              <a:rPr lang="tr-TR" sz="2000" dirty="0" err="1"/>
              <a:t>setInterval</a:t>
            </a:r>
            <a:r>
              <a:rPr lang="tr-TR" sz="2000" dirty="0"/>
              <a:t>(</a:t>
            </a:r>
            <a:r>
              <a:rPr lang="tr-TR" sz="2000" dirty="0" err="1"/>
              <a:t>saatGuncelle</a:t>
            </a:r>
            <a:r>
              <a:rPr lang="tr-TR" sz="2000" dirty="0"/>
              <a:t>, 1000);</a:t>
            </a:r>
          </a:p>
          <a:p>
            <a:pPr marL="0" indent="0">
              <a:buNone/>
            </a:pPr>
            <a:r>
              <a:rPr lang="tr-TR" sz="2000" dirty="0" err="1"/>
              <a:t>saatGuncelle</a:t>
            </a:r>
            <a:r>
              <a:rPr lang="tr-TR" sz="2000" dirty="0"/>
              <a:t>();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030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1A6BB5-94B0-4571-EEF9-23D038F4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371"/>
          </a:xfrm>
        </p:spPr>
        <p:txBody>
          <a:bodyPr>
            <a:noAutofit/>
          </a:bodyPr>
          <a:lstStyle/>
          <a:p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Konum Kodları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B2FFBB-985B-DAC5-DE06-BA9B4365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1927"/>
            <a:ext cx="9601200" cy="39554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("</a:t>
            </a:r>
            <a:r>
              <a:rPr lang="tr-TR" dirty="0" err="1"/>
              <a:t>geolocation</a:t>
            </a:r>
            <a:r>
              <a:rPr lang="tr-TR" dirty="0"/>
              <a:t>" in </a:t>
            </a:r>
            <a:r>
              <a:rPr lang="tr-TR" dirty="0" err="1"/>
              <a:t>navigator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navigator.geolocation.getCurrentPosition</a:t>
            </a:r>
            <a:r>
              <a:rPr lang="tr-TR" dirty="0"/>
              <a:t>(</a:t>
            </a:r>
            <a:r>
              <a:rPr lang="tr-TR" dirty="0" err="1"/>
              <a:t>function</a:t>
            </a:r>
            <a:r>
              <a:rPr lang="tr-TR" dirty="0"/>
              <a:t>(</a:t>
            </a:r>
            <a:r>
              <a:rPr lang="tr-TR" dirty="0" err="1"/>
              <a:t>position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lat</a:t>
            </a:r>
            <a:r>
              <a:rPr lang="tr-TR" dirty="0"/>
              <a:t> = </a:t>
            </a:r>
            <a:r>
              <a:rPr lang="tr-TR" dirty="0" err="1"/>
              <a:t>position.coords.latitude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lon</a:t>
            </a:r>
            <a:r>
              <a:rPr lang="tr-TR" dirty="0"/>
              <a:t> = </a:t>
            </a:r>
            <a:r>
              <a:rPr lang="tr-TR" dirty="0" err="1"/>
              <a:t>position.coords.longitude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document.getElementById</a:t>
            </a:r>
            <a:r>
              <a:rPr lang="tr-TR" dirty="0"/>
              <a:t>('konum').</a:t>
            </a:r>
            <a:r>
              <a:rPr lang="tr-TR" dirty="0" err="1"/>
              <a:t>innerHTML</a:t>
            </a:r>
            <a:r>
              <a:rPr lang="tr-TR" dirty="0"/>
              <a:t> = `</a:t>
            </a:r>
          </a:p>
          <a:p>
            <a:pPr marL="0" indent="0">
              <a:buNone/>
            </a:pPr>
            <a:r>
              <a:rPr lang="tr-TR" dirty="0"/>
              <a:t>      &lt;</a:t>
            </a:r>
            <a:r>
              <a:rPr lang="tr-TR" dirty="0" err="1"/>
              <a:t>iframe</a:t>
            </a:r>
            <a:r>
              <a:rPr lang="tr-TR" dirty="0"/>
              <a:t> </a:t>
            </a:r>
            <a:r>
              <a:rPr lang="tr-TR" dirty="0" err="1"/>
              <a:t>src</a:t>
            </a:r>
            <a:r>
              <a:rPr lang="tr-TR" dirty="0"/>
              <a:t>="https://maps.google.com/maps?q=${lat},${lon}&amp;z=15&amp;output=embed"&gt;&lt;/iframe&gt;`;</a:t>
            </a:r>
          </a:p>
          <a:p>
            <a:pPr marL="0" indent="0">
              <a:buNone/>
            </a:pPr>
            <a:r>
              <a:rPr lang="tr-TR" dirty="0"/>
              <a:t>  }, </a:t>
            </a:r>
            <a:r>
              <a:rPr lang="tr-TR" dirty="0" err="1"/>
              <a:t>function</a:t>
            </a:r>
            <a:r>
              <a:rPr lang="tr-TR" dirty="0"/>
              <a:t>(</a:t>
            </a:r>
            <a:r>
              <a:rPr lang="tr-TR" dirty="0" err="1"/>
              <a:t>error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document.getElementById</a:t>
            </a:r>
            <a:r>
              <a:rPr lang="tr-TR" dirty="0"/>
              <a:t>('konum').</a:t>
            </a:r>
            <a:r>
              <a:rPr lang="tr-TR" dirty="0" err="1"/>
              <a:t>innerText</a:t>
            </a:r>
            <a:r>
              <a:rPr lang="tr-TR" dirty="0"/>
              <a:t> = "Konum bilgisi alınamadı.";</a:t>
            </a:r>
          </a:p>
          <a:p>
            <a:pPr marL="0" indent="0">
              <a:buNone/>
            </a:pPr>
            <a:r>
              <a:rPr lang="tr-TR" dirty="0"/>
              <a:t>  });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75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E662AD-1DE6-D1A6-49B4-D6870386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2876"/>
          </a:xfrm>
        </p:spPr>
        <p:txBody>
          <a:bodyPr>
            <a:normAutofit/>
          </a:bodyPr>
          <a:lstStyle/>
          <a:p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Tasarım Özellikleri (CSS)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20AEA-1D0D-00D8-FDA0-BBE87FDE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26820"/>
            <a:ext cx="9601200" cy="3540579"/>
          </a:xfrm>
        </p:spPr>
        <p:txBody>
          <a:bodyPr/>
          <a:lstStyle/>
          <a:p>
            <a:r>
              <a:rPr lang="tr-TR" sz="2400" dirty="0"/>
              <a:t>Gradyan arka plan</a:t>
            </a:r>
          </a:p>
          <a:p>
            <a:r>
              <a:rPr lang="tr-TR" sz="2400" dirty="0" err="1"/>
              <a:t>Orbitron</a:t>
            </a:r>
            <a:r>
              <a:rPr lang="tr-TR" sz="2400" dirty="0"/>
              <a:t> ve Segoe UI yazı tipi</a:t>
            </a:r>
          </a:p>
          <a:p>
            <a:r>
              <a:rPr lang="tr-TR" sz="2400" dirty="0" err="1"/>
              <a:t>Responsive</a:t>
            </a:r>
            <a:r>
              <a:rPr lang="tr-TR" sz="2400" dirty="0"/>
              <a:t> yapı ve modern tasarım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665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C929C3-8AB1-C94D-E02A-9A8F5A15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0120"/>
          </a:xfrm>
        </p:spPr>
        <p:txBody>
          <a:bodyPr>
            <a:noAutofit/>
          </a:bodyPr>
          <a:lstStyle/>
          <a:p>
            <a:pPr algn="ctr"/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 Sayfası Görünümü</a:t>
            </a:r>
          </a:p>
        </p:txBody>
      </p:sp>
      <p:pic>
        <p:nvPicPr>
          <p:cNvPr id="7" name="İçerik Yer Tutucusu 6" descr="metin, harita, ekran görüntüsü, atlas içeren bir resim">
            <a:extLst>
              <a:ext uri="{FF2B5EF4-FFF2-40B4-BE49-F238E27FC236}">
                <a16:creationId xmlns:a16="http://schemas.microsoft.com/office/drawing/2014/main" id="{E79E6393-6C6C-F4DD-A478-53251D2F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43" y="2286000"/>
            <a:ext cx="6821714" cy="3581400"/>
          </a:xfrm>
        </p:spPr>
      </p:pic>
    </p:spTree>
    <p:extLst>
      <p:ext uri="{BB962C8B-B14F-4D97-AF65-F5344CB8AC3E}">
        <p14:creationId xmlns:p14="http://schemas.microsoft.com/office/powerpoint/2010/main" val="15406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5E7A09-6F67-DB4E-4DA0-0709FA47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Uygulama Özeti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5AFB92-8FE9-B190-644C-3E07E9FE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Canlı saat ve tarih gösterimi</a:t>
            </a:r>
          </a:p>
          <a:p>
            <a:r>
              <a:rPr lang="tr-TR" sz="2400" dirty="0"/>
              <a:t>Gerçek zamanlı haritada konum</a:t>
            </a:r>
          </a:p>
          <a:p>
            <a:r>
              <a:rPr lang="tr-TR" sz="2400" dirty="0"/>
              <a:t>Basit, kullanıcı dostu arayüz</a:t>
            </a:r>
          </a:p>
          <a:p>
            <a:r>
              <a:rPr lang="tr-TR" sz="2400" dirty="0"/>
              <a:t>HTML, CSS, JS kullanımı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30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ırpma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29</TotalTime>
  <Words>419</Words>
  <Application>Microsoft Office PowerPoint</Application>
  <PresentationFormat>Geniş ekran</PresentationFormat>
  <Paragraphs>67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Arabic Typesetting</vt:lpstr>
      <vt:lpstr>Franklin Gothic Book</vt:lpstr>
      <vt:lpstr>Kırpma</vt:lpstr>
      <vt:lpstr>Canlı Saat ve Konum Projesi</vt:lpstr>
      <vt:lpstr>Projemizin Amacı</vt:lpstr>
      <vt:lpstr>Kullanılan Teknolojiler</vt:lpstr>
      <vt:lpstr>Projemizin Yapısı</vt:lpstr>
      <vt:lpstr>Saat Ve Tarih Kodları</vt:lpstr>
      <vt:lpstr>Konum Kodları</vt:lpstr>
      <vt:lpstr>Tasarım Özellikleri (CSS)</vt:lpstr>
      <vt:lpstr>Web Sayfası Görünümü</vt:lpstr>
      <vt:lpstr>Uygulama Özeti</vt:lpstr>
      <vt:lpstr>Kazanımlar</vt:lpstr>
      <vt:lpstr>Sonuç Ve Değerlendirme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Açelya Dağaşan</dc:creator>
  <cp:lastModifiedBy>Açelya Dağaşan</cp:lastModifiedBy>
  <cp:revision>3</cp:revision>
  <dcterms:created xsi:type="dcterms:W3CDTF">2025-05-19T21:20:47Z</dcterms:created>
  <dcterms:modified xsi:type="dcterms:W3CDTF">2025-05-21T13:52:44Z</dcterms:modified>
</cp:coreProperties>
</file>