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8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843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08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416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75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926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742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06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026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333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39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164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737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10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78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37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552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685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sfgov.org/Culture-and-Recreation/Film-Locations-in-San-Francisco/yitu-d5a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Film Location </a:t>
            </a:r>
            <a:r>
              <a:rPr lang="en-US" sz="6000" b="1" dirty="0" smtClean="0"/>
              <a:t>in</a:t>
            </a:r>
            <a:br>
              <a:rPr lang="en-US" sz="6000" b="1" dirty="0" smtClean="0"/>
            </a:br>
            <a:r>
              <a:rPr lang="en-US" sz="6000" b="1" dirty="0" smtClean="0"/>
              <a:t>San </a:t>
            </a:r>
            <a:r>
              <a:rPr lang="en-US" sz="6000" b="1" dirty="0" err="1"/>
              <a:t>Fransisco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Risky </a:t>
            </a:r>
            <a:r>
              <a:rPr lang="en-US" dirty="0" err="1"/>
              <a:t>Dwi</a:t>
            </a:r>
            <a:r>
              <a:rPr lang="en-US" dirty="0"/>
              <a:t> </a:t>
            </a:r>
            <a:r>
              <a:rPr lang="en-US" dirty="0" err="1"/>
              <a:t>Setiyawan</a:t>
            </a:r>
            <a:r>
              <a:rPr lang="en-US" dirty="0"/>
              <a:t>			</a:t>
            </a:r>
            <a:r>
              <a:rPr lang="en-US" dirty="0" smtClean="0"/>
              <a:t>	5112100030</a:t>
            </a:r>
            <a:endParaRPr lang="en-US" dirty="0"/>
          </a:p>
          <a:p>
            <a:r>
              <a:rPr lang="en-US" dirty="0"/>
              <a:t>Aranda </a:t>
            </a:r>
            <a:r>
              <a:rPr lang="en-US" dirty="0" err="1"/>
              <a:t>Rizki</a:t>
            </a:r>
            <a:r>
              <a:rPr lang="en-US" dirty="0"/>
              <a:t> </a:t>
            </a:r>
            <a:r>
              <a:rPr lang="en-US" dirty="0" err="1"/>
              <a:t>Soedjono</a:t>
            </a:r>
            <a:r>
              <a:rPr lang="en-US" dirty="0"/>
              <a:t>		</a:t>
            </a:r>
            <a:r>
              <a:rPr lang="en-US" dirty="0" smtClean="0"/>
              <a:t>	5112100068</a:t>
            </a:r>
            <a:endParaRPr lang="en-US" dirty="0"/>
          </a:p>
          <a:p>
            <a:r>
              <a:rPr lang="en-US" dirty="0" err="1"/>
              <a:t>Djuned</a:t>
            </a:r>
            <a:r>
              <a:rPr lang="en-US" dirty="0"/>
              <a:t> Fernando </a:t>
            </a:r>
            <a:r>
              <a:rPr lang="en-US" dirty="0" err="1"/>
              <a:t>Djusdek</a:t>
            </a:r>
            <a:r>
              <a:rPr lang="en-US" dirty="0"/>
              <a:t> 	</a:t>
            </a:r>
            <a:r>
              <a:rPr lang="en-US" dirty="0" smtClean="0"/>
              <a:t>	5112100071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48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/>
              <a:t>DATASET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Aft>
                <a:spcPts val="0"/>
              </a:spcAft>
              <a:buNone/>
            </a:pPr>
            <a:r>
              <a:rPr lang="en-US" sz="2800" b="1" dirty="0" smtClean="0"/>
              <a:t>Link</a:t>
            </a:r>
            <a:endParaRPr lang="en-US" sz="2800" dirty="0"/>
          </a:p>
          <a:p>
            <a:pPr marL="0" indent="0" algn="ctr">
              <a:spcAft>
                <a:spcPts val="1800"/>
              </a:spcAft>
              <a:buNone/>
            </a:pPr>
            <a:r>
              <a:rPr lang="en-US" dirty="0">
                <a:hlinkClick r:id="rId2"/>
              </a:rPr>
              <a:t>https://data.sfgov.org/Culture-and-Recreation/Film-Locations-in-San-Francisco/yitu-d5am</a:t>
            </a:r>
            <a:endParaRPr lang="en-US" dirty="0"/>
          </a:p>
          <a:p>
            <a:pPr marL="0" indent="0" algn="ctr">
              <a:spcAft>
                <a:spcPts val="0"/>
              </a:spcAft>
              <a:buNone/>
            </a:pPr>
            <a:r>
              <a:rPr lang="en-US" sz="2800" b="1" dirty="0" smtClean="0"/>
              <a:t>File</a:t>
            </a:r>
            <a:endParaRPr lang="en-US" sz="2800" dirty="0"/>
          </a:p>
          <a:p>
            <a:pPr marL="0" indent="0" algn="ctr">
              <a:spcAft>
                <a:spcPts val="1800"/>
              </a:spcAft>
              <a:buNone/>
            </a:pPr>
            <a:r>
              <a:rPr lang="en-US" dirty="0" smtClean="0"/>
              <a:t>F</a:t>
            </a:r>
            <a:r>
              <a:rPr lang="en-US" dirty="0" smtClean="0"/>
              <a:t>ilm_Locations_in_San_Francisco.csv</a:t>
            </a:r>
          </a:p>
          <a:p>
            <a:pPr marL="0" indent="0" algn="ctr">
              <a:spcAft>
                <a:spcPts val="0"/>
              </a:spcAft>
              <a:buNone/>
            </a:pPr>
            <a:r>
              <a:rPr lang="en-US" sz="2800" b="1" dirty="0" smtClean="0"/>
              <a:t>Size</a:t>
            </a:r>
            <a:endParaRPr lang="id-ID" sz="2800" dirty="0"/>
          </a:p>
          <a:p>
            <a:pPr marL="0" indent="0" algn="ctr">
              <a:spcAft>
                <a:spcPts val="0"/>
              </a:spcAft>
              <a:buNone/>
            </a:pPr>
            <a:r>
              <a:rPr lang="en-US" dirty="0"/>
              <a:t>12</a:t>
            </a:r>
            <a:r>
              <a:rPr lang="id-ID" dirty="0"/>
              <a:t>41 records</a:t>
            </a:r>
          </a:p>
          <a:p>
            <a:pPr marL="0" indent="0" algn="ctr">
              <a:buNone/>
            </a:pPr>
            <a:r>
              <a:rPr lang="en-US" dirty="0"/>
              <a:t>244 </a:t>
            </a:r>
            <a:r>
              <a:rPr lang="en-US" dirty="0" smtClean="0"/>
              <a:t>KB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369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6000" b="1" dirty="0" smtClean="0"/>
              <a:t>Feature</a:t>
            </a:r>
            <a:r>
              <a:rPr lang="en-US" sz="6000" b="1" dirty="0" smtClean="0"/>
              <a:t>S</a:t>
            </a:r>
            <a:endParaRPr lang="en-US" sz="60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95074" y="2086143"/>
            <a:ext cx="2935706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Title</a:t>
            </a:r>
            <a:endParaRPr lang="id-ID" sz="2000" b="1" dirty="0"/>
          </a:p>
          <a:p>
            <a:pPr marL="0" indent="0" algn="ctr">
              <a:buNone/>
            </a:pPr>
            <a:r>
              <a:rPr lang="en-US" sz="2000" b="1" dirty="0"/>
              <a:t>Release Year</a:t>
            </a:r>
            <a:endParaRPr lang="id-ID" sz="2000" b="1" dirty="0"/>
          </a:p>
          <a:p>
            <a:pPr marL="0" indent="0" algn="ctr">
              <a:buNone/>
            </a:pPr>
            <a:r>
              <a:rPr lang="en-US" sz="2000" b="1" dirty="0"/>
              <a:t>Locations</a:t>
            </a:r>
            <a:endParaRPr lang="id-ID" sz="2000" b="1" dirty="0"/>
          </a:p>
          <a:p>
            <a:pPr marL="0" indent="0" algn="ctr">
              <a:buNone/>
            </a:pPr>
            <a:r>
              <a:rPr lang="en-US" sz="2000" b="1" dirty="0"/>
              <a:t>Fun Facts</a:t>
            </a:r>
            <a:endParaRPr lang="id-ID" sz="2000" b="1" dirty="0"/>
          </a:p>
          <a:p>
            <a:pPr marL="0" indent="0" algn="ctr">
              <a:buNone/>
            </a:pPr>
            <a:r>
              <a:rPr lang="en-US" sz="2000" b="1" dirty="0" smtClean="0"/>
              <a:t>Production Company</a:t>
            </a:r>
            <a:endParaRPr lang="id-ID" sz="2000" b="1" dirty="0" smtClean="0"/>
          </a:p>
          <a:p>
            <a:pPr marL="0" indent="0" algn="ctr">
              <a:buNone/>
            </a:pPr>
            <a:r>
              <a:rPr lang="en-US" sz="2000" b="1" dirty="0" smtClean="0"/>
              <a:t>Distributor</a:t>
            </a:r>
            <a:endParaRPr lang="id-ID" sz="20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630780" y="2086143"/>
            <a:ext cx="2935706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 smtClean="0"/>
              <a:t>Director</a:t>
            </a:r>
            <a:endParaRPr lang="id-ID" sz="2000" b="1" dirty="0"/>
          </a:p>
          <a:p>
            <a:pPr marL="0" indent="0" algn="ctr">
              <a:buNone/>
            </a:pPr>
            <a:r>
              <a:rPr lang="en-US" sz="2000" b="1" dirty="0"/>
              <a:t>Writer</a:t>
            </a:r>
            <a:endParaRPr lang="id-ID" sz="2000" b="1" dirty="0"/>
          </a:p>
          <a:p>
            <a:pPr marL="0" indent="0" algn="ctr">
              <a:buNone/>
            </a:pPr>
            <a:r>
              <a:rPr lang="en-US" sz="2000" b="1" dirty="0"/>
              <a:t>Actor 1</a:t>
            </a:r>
            <a:endParaRPr lang="id-ID" sz="2000" b="1" dirty="0"/>
          </a:p>
          <a:p>
            <a:pPr marL="0" indent="0" algn="ctr">
              <a:buNone/>
            </a:pPr>
            <a:r>
              <a:rPr lang="en-US" sz="2000" b="1" dirty="0"/>
              <a:t>Actor 2</a:t>
            </a:r>
            <a:endParaRPr lang="id-ID" sz="2000" b="1" dirty="0"/>
          </a:p>
          <a:p>
            <a:pPr marL="0" indent="0" algn="ctr">
              <a:buNone/>
            </a:pPr>
            <a:r>
              <a:rPr lang="en-US" sz="2000" b="1" dirty="0"/>
              <a:t>Actor 3</a:t>
            </a:r>
            <a:endParaRPr lang="id-ID" sz="2000" b="1" dirty="0"/>
          </a:p>
          <a:p>
            <a:pPr marL="0" indent="0" algn="ctr">
              <a:buNone/>
            </a:pPr>
            <a:r>
              <a:rPr lang="en-US" sz="2000" b="1" dirty="0"/>
              <a:t>Smile Again, Jenny </a:t>
            </a:r>
            <a:r>
              <a:rPr lang="en-US" sz="2000" b="1" dirty="0" smtClean="0"/>
              <a:t>Lee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69625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/>
              <a:t>DATAMINING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3200" b="1" dirty="0"/>
              <a:t>Director vs Actor</a:t>
            </a:r>
          </a:p>
          <a:p>
            <a:pPr marL="0" indent="0" algn="ctr">
              <a:buNone/>
            </a:pPr>
            <a:r>
              <a:rPr lang="id-ID" sz="3200" b="1" dirty="0"/>
              <a:t>Actor pairs</a:t>
            </a:r>
          </a:p>
          <a:p>
            <a:pPr marL="0" indent="0" algn="ctr">
              <a:buNone/>
            </a:pPr>
            <a:r>
              <a:rPr lang="id-ID" sz="3200" b="1" dirty="0"/>
              <a:t>Location vs Year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53989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6000" b="1" dirty="0"/>
              <a:t>Director vs Actor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spcAft>
                <a:spcPts val="2400"/>
              </a:spcAft>
              <a:buNone/>
            </a:pPr>
            <a:r>
              <a:rPr lang="id-ID" sz="2000" b="1" dirty="0" smtClean="0"/>
              <a:t>Filter </a:t>
            </a:r>
            <a:r>
              <a:rPr lang="id-ID" sz="2000" b="1" dirty="0"/>
              <a:t>Title, Director, Actor (1,2,3)</a:t>
            </a:r>
          </a:p>
          <a:p>
            <a:pPr marL="0" indent="0" algn="ctr">
              <a:spcAft>
                <a:spcPts val="2400"/>
              </a:spcAft>
              <a:buNone/>
            </a:pPr>
            <a:r>
              <a:rPr lang="id-ID" sz="2000" b="1" dirty="0"/>
              <a:t>Distinct by Title</a:t>
            </a:r>
          </a:p>
          <a:p>
            <a:pPr marL="0" indent="0" algn="ctr">
              <a:spcAft>
                <a:spcPts val="2400"/>
              </a:spcAft>
              <a:buNone/>
            </a:pPr>
            <a:r>
              <a:rPr lang="id-ID" sz="2000" b="1" dirty="0"/>
              <a:t>Map &amp; Reduce Director &gt;&lt; Actor (1,2,3), Count</a:t>
            </a:r>
          </a:p>
          <a:p>
            <a:pPr marL="0" indent="0" algn="ctr">
              <a:spcAft>
                <a:spcPts val="2400"/>
              </a:spcAft>
              <a:buNone/>
            </a:pPr>
            <a:r>
              <a:rPr lang="id-ID" sz="2000" b="1" dirty="0" smtClean="0"/>
              <a:t>Key: Director</a:t>
            </a:r>
            <a:r>
              <a:rPr lang="id-ID" sz="2000" b="1" dirty="0"/>
              <a:t>, Actor[x] (1,2,3) – one by one</a:t>
            </a:r>
          </a:p>
          <a:p>
            <a:pPr marL="0" indent="0" algn="ctr">
              <a:spcAft>
                <a:spcPts val="2400"/>
              </a:spcAft>
              <a:buNone/>
            </a:pPr>
            <a:r>
              <a:rPr lang="id-ID" sz="2000" b="1" dirty="0" smtClean="0"/>
              <a:t>Value: Count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30229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6000" b="1" dirty="0"/>
              <a:t>Actor pairs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spcAft>
                <a:spcPts val="2400"/>
              </a:spcAft>
              <a:buNone/>
            </a:pPr>
            <a:r>
              <a:rPr lang="id-ID" sz="2000" b="1" dirty="0"/>
              <a:t>Filter Title, Actor (1,2,3)</a:t>
            </a:r>
          </a:p>
          <a:p>
            <a:pPr marL="0" indent="0" algn="ctr">
              <a:spcAft>
                <a:spcPts val="2400"/>
              </a:spcAft>
              <a:buNone/>
            </a:pPr>
            <a:r>
              <a:rPr lang="id-ID" sz="2000" b="1" dirty="0"/>
              <a:t>Distinct by Title</a:t>
            </a:r>
          </a:p>
          <a:p>
            <a:pPr marL="0" indent="0" algn="ctr">
              <a:spcAft>
                <a:spcPts val="2400"/>
              </a:spcAft>
              <a:buNone/>
            </a:pPr>
            <a:r>
              <a:rPr lang="id-ID" sz="2000" b="1" dirty="0"/>
              <a:t>Map &amp; Reduce Actor1 &gt;&lt; Actor2 &gt;&lt; Actor3, Count</a:t>
            </a:r>
          </a:p>
          <a:p>
            <a:pPr marL="0" indent="0" algn="ctr">
              <a:spcAft>
                <a:spcPts val="2400"/>
              </a:spcAft>
              <a:buNone/>
            </a:pPr>
            <a:r>
              <a:rPr lang="id-ID" sz="2000" b="1" dirty="0"/>
              <a:t>Key: Actor[x] (1,2,3), Actor[y] (1,2,3) – one by one</a:t>
            </a:r>
          </a:p>
          <a:p>
            <a:pPr marL="0" indent="0" algn="ctr">
              <a:spcAft>
                <a:spcPts val="2400"/>
              </a:spcAft>
              <a:buNone/>
            </a:pPr>
            <a:r>
              <a:rPr lang="id-ID" sz="2000" b="1" dirty="0"/>
              <a:t>Value: Count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46412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6000" b="1" dirty="0"/>
              <a:t>Location vs Year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spcAft>
                <a:spcPts val="2400"/>
              </a:spcAft>
              <a:buNone/>
            </a:pPr>
            <a:r>
              <a:rPr lang="id-ID" sz="2000" b="1" dirty="0"/>
              <a:t>Filter Location, Year</a:t>
            </a:r>
          </a:p>
          <a:p>
            <a:pPr marL="0" indent="0" algn="ctr">
              <a:spcAft>
                <a:spcPts val="2400"/>
              </a:spcAft>
              <a:buNone/>
            </a:pPr>
            <a:r>
              <a:rPr lang="id-ID" sz="2000" b="1" dirty="0"/>
              <a:t>Map &amp; Reduce Location &gt;&lt; Year, Count</a:t>
            </a:r>
          </a:p>
          <a:p>
            <a:pPr marL="0" indent="0" algn="ctr">
              <a:spcAft>
                <a:spcPts val="2400"/>
              </a:spcAft>
              <a:buNone/>
            </a:pPr>
            <a:r>
              <a:rPr lang="id-ID" sz="2000" b="1" dirty="0"/>
              <a:t>Key: Location, Year</a:t>
            </a:r>
          </a:p>
          <a:p>
            <a:pPr marL="0" indent="0" algn="ctr">
              <a:spcAft>
                <a:spcPts val="2400"/>
              </a:spcAft>
              <a:buNone/>
            </a:pPr>
            <a:r>
              <a:rPr lang="id-ID" sz="2000" b="1" dirty="0"/>
              <a:t>Value: Count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52741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7200" b="1" dirty="0"/>
              <a:t>Thank You</a:t>
            </a:r>
            <a:endParaRPr lang="en-US" sz="72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8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48</TotalTime>
  <Words>159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Film Location in San Fransisco</vt:lpstr>
      <vt:lpstr>DATASET</vt:lpstr>
      <vt:lpstr>FeatureS</vt:lpstr>
      <vt:lpstr>DATAMINING</vt:lpstr>
      <vt:lpstr>Director vs Actor</vt:lpstr>
      <vt:lpstr>Actor pairs</vt:lpstr>
      <vt:lpstr>Location vs Year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 Location in San Fransisco</dc:title>
  <dc:creator>翁登将</dc:creator>
  <cp:lastModifiedBy>aranda</cp:lastModifiedBy>
  <cp:revision>7</cp:revision>
  <dcterms:created xsi:type="dcterms:W3CDTF">2016-04-07T14:07:59Z</dcterms:created>
  <dcterms:modified xsi:type="dcterms:W3CDTF">2016-04-08T04:13:56Z</dcterms:modified>
</cp:coreProperties>
</file>