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2C06E0C-E5D5-4EB8-994F-02B09836E5F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AF26632-8CF7-4411-AF5B-014F3480B2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Internasional</a:t>
            </a:r>
            <a:endParaRPr lang="en-US" dirty="0" smtClean="0"/>
          </a:p>
          <a:p>
            <a:r>
              <a:rPr lang="en-US" dirty="0" smtClean="0"/>
              <a:t>Bola </a:t>
            </a:r>
          </a:p>
          <a:p>
            <a:r>
              <a:rPr lang="en-US" dirty="0" err="1" smtClean="0"/>
              <a:t>Politik</a:t>
            </a:r>
            <a:endParaRPr lang="en-US" dirty="0" smtClean="0"/>
          </a:p>
          <a:p>
            <a:r>
              <a:rPr lang="en-US" dirty="0" err="1" smtClean="0"/>
              <a:t>Otomotif</a:t>
            </a:r>
            <a:endParaRPr lang="en-US" dirty="0" smtClean="0"/>
          </a:p>
          <a:p>
            <a:r>
              <a:rPr lang="en-US" dirty="0" smtClean="0"/>
              <a:t>IT</a:t>
            </a:r>
          </a:p>
          <a:p>
            <a:r>
              <a:rPr lang="en-US" dirty="0" err="1" smtClean="0"/>
              <a:t>Industri</a:t>
            </a:r>
            <a:endParaRPr lang="en-US" dirty="0" smtClean="0"/>
          </a:p>
          <a:p>
            <a:r>
              <a:rPr lang="en-US" dirty="0" smtClean="0"/>
              <a:t>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endParaRPr lang="en-US" dirty="0" smtClean="0"/>
          </a:p>
          <a:p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endParaRPr lang="en-US" dirty="0" smtClean="0"/>
          </a:p>
          <a:p>
            <a:r>
              <a:rPr lang="en-US" dirty="0" err="1" smtClean="0"/>
              <a:t>Konten</a:t>
            </a:r>
            <a:r>
              <a:rPr lang="en-US" dirty="0" smtClean="0"/>
              <a:t> (</a:t>
            </a:r>
            <a:r>
              <a:rPr lang="en-US" dirty="0" err="1" smtClean="0"/>
              <a:t>Judul</a:t>
            </a:r>
            <a:r>
              <a:rPr lang="en-US" dirty="0" smtClean="0"/>
              <a:t> + Isi </a:t>
            </a:r>
            <a:r>
              <a:rPr lang="en-US" dirty="0" err="1" smtClean="0"/>
              <a:t>berita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124</TotalTime>
  <Words>25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Big Data</vt:lpstr>
      <vt:lpstr>Kategori Data</vt:lpstr>
      <vt:lpstr>Format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Risky D. Setiyawan</dc:creator>
  <cp:lastModifiedBy>Risky D. Setiyawan</cp:lastModifiedBy>
  <cp:revision>4</cp:revision>
  <dcterms:created xsi:type="dcterms:W3CDTF">2016-05-15T13:43:26Z</dcterms:created>
  <dcterms:modified xsi:type="dcterms:W3CDTF">2016-05-16T05:12:51Z</dcterms:modified>
</cp:coreProperties>
</file>