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-250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B5FB0-53F8-337D-D505-0280E1331A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6325CF-BC12-BE7F-2EAA-58B992B4F0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07392F-EBC2-0BA4-14AC-20F270C5B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C8109-10C5-4A6A-AF8F-CC92276221D7}" type="datetimeFigureOut">
              <a:rPr lang="en-CA" smtClean="0"/>
              <a:t>2024-04-09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76C591-DABE-5AE8-18EA-B15F97557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3EB4A4-7E3B-29DE-D231-54CF21C1A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3A737-1CB4-497B-ADD0-F7BF2320CB3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21982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33E57-6160-F768-E2B8-112FF39EA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151E88-C0E9-9AE5-9813-47DF71AB57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8CA4E6-CAE3-C589-058F-D7D48A94E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C8109-10C5-4A6A-AF8F-CC92276221D7}" type="datetimeFigureOut">
              <a:rPr lang="en-CA" smtClean="0"/>
              <a:t>2024-04-09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25F247-1571-A7A1-3EC0-0E7745903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BE8523-F907-DF78-BB87-70178B803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3A737-1CB4-497B-ADD0-F7BF2320CB3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08858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747F78-0965-ED53-5616-6C94406E1E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E37D8F-ED55-B08B-C528-B96E800374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0EE576-5947-B53B-E5C1-9CA981137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C8109-10C5-4A6A-AF8F-CC92276221D7}" type="datetimeFigureOut">
              <a:rPr lang="en-CA" smtClean="0"/>
              <a:t>2024-04-09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BE5619-1DCD-E11F-0F8F-48D5E7151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64B017-4725-5985-2C22-6498FBCE3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3A737-1CB4-497B-ADD0-F7BF2320CB3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53934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D6A4A-3F35-AC44-C270-F37377788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E52FBD-ED1A-AE64-4F63-264696E420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DDEC1F-8C3D-2B8C-9D5D-1EA18B5BD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C8109-10C5-4A6A-AF8F-CC92276221D7}" type="datetimeFigureOut">
              <a:rPr lang="en-CA" smtClean="0"/>
              <a:t>2024-04-09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99F7D3-FB6C-B191-67BD-1094D14BB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332A4B-0BDD-5E02-97CE-E96B8BA19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3A737-1CB4-497B-ADD0-F7BF2320CB3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23112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D2094-275A-7643-FFEE-27E09CC35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FB1163-0021-E957-4A36-6E70B24CAA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D2BABF-92A8-85F5-9742-30FE78487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C8109-10C5-4A6A-AF8F-CC92276221D7}" type="datetimeFigureOut">
              <a:rPr lang="en-CA" smtClean="0"/>
              <a:t>2024-04-09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E15423-3F33-AD26-0091-40C9EE78C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B4DBD4-ED61-3DF0-35F8-AFB0DF815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3A737-1CB4-497B-ADD0-F7BF2320CB3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06984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D6FAA-4A56-3027-852A-7324E48D5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11979-AD78-E3E4-D22E-ECAA1B4830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606FA0-4309-49DB-B3C6-73528E076E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DD4A26-DE07-1493-CDBB-1674DE952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C8109-10C5-4A6A-AF8F-CC92276221D7}" type="datetimeFigureOut">
              <a:rPr lang="en-CA" smtClean="0"/>
              <a:t>2024-04-09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9FE52E-65F5-BF94-AACE-27864AC43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ECF536-F04F-F552-DA61-ED7910CE4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3A737-1CB4-497B-ADD0-F7BF2320CB3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70886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AF59E-7436-F877-DAD8-E086503D2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89053A-7A5C-3B87-65BE-C5DC76EC8C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08C008-834D-3977-B89A-C90878BB0C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3790AB-ED80-1399-B6E6-048482A0FD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EA3183-FD13-8A4D-FD30-810D2BB242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E96102-3FB3-D281-EB84-EA7642924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C8109-10C5-4A6A-AF8F-CC92276221D7}" type="datetimeFigureOut">
              <a:rPr lang="en-CA" smtClean="0"/>
              <a:t>2024-04-09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398979-C220-66C6-D894-E137906BE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FB6FA6-CC4A-DAA8-C7E9-552A1275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3A737-1CB4-497B-ADD0-F7BF2320CB3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17241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FA185-80BF-36E8-1107-9FE9FB229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9C6BDF-1B08-034F-B763-E4B81090E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C8109-10C5-4A6A-AF8F-CC92276221D7}" type="datetimeFigureOut">
              <a:rPr lang="en-CA" smtClean="0"/>
              <a:t>2024-04-09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A5F07C-F38C-CFCE-8A59-073687879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718778-3A41-78A2-F6DE-7814A0AD2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3A737-1CB4-497B-ADD0-F7BF2320CB3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26333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404920-0630-057A-C15A-B11270A4F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C8109-10C5-4A6A-AF8F-CC92276221D7}" type="datetimeFigureOut">
              <a:rPr lang="en-CA" smtClean="0"/>
              <a:t>2024-04-09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73268C-6483-D3C4-9BDD-874155892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82429E-844C-0798-4D73-5D025AC21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3A737-1CB4-497B-ADD0-F7BF2320CB3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78735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FBC15-BA5A-4540-8F67-D8F8FEE53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766D71-BD06-B298-45DF-DCA3DCC16F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0553A5-827E-BF06-752A-40FC343154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E2553B-C389-E86F-105B-5794F4F4E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C8109-10C5-4A6A-AF8F-CC92276221D7}" type="datetimeFigureOut">
              <a:rPr lang="en-CA" smtClean="0"/>
              <a:t>2024-04-09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8AC2B1-CB56-283F-D534-6BF65F450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6F3DB6-6890-E7E5-ADBA-7A97A540B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3A737-1CB4-497B-ADD0-F7BF2320CB3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24627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1AF92-2801-A01A-A94D-9C9135587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2D5ACD-3B2A-B1A9-17A5-6C2246C4DF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B03A34-4070-E3CC-7A73-F961B7986C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91B00D-001B-C696-C4A2-FF3F17CEF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C8109-10C5-4A6A-AF8F-CC92276221D7}" type="datetimeFigureOut">
              <a:rPr lang="en-CA" smtClean="0"/>
              <a:t>2024-04-09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BB95A2-4461-C0B2-4D1C-97D58A92B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308200-A297-497E-0D00-F68021683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3A737-1CB4-497B-ADD0-F7BF2320CB3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3874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E84C8D-1984-D9AB-1C82-B4CBB5A7D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D3D4EA-6CC9-43E9-BB36-F4412D1DF3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736776-6B79-63D7-3966-BF824BCADC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36C8109-10C5-4A6A-AF8F-CC92276221D7}" type="datetimeFigureOut">
              <a:rPr lang="en-CA" smtClean="0"/>
              <a:t>2024-04-09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B7FEEF-0481-08DD-26A5-6619F505E1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97805B-3264-3658-07C9-F6E8EB8F15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913A737-1CB4-497B-ADD0-F7BF2320CB3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13643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55D6CDB-7E37-E074-C01B-0246B3D273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27274" y="609206"/>
            <a:ext cx="7068536" cy="563958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C16D2D8-60F8-7005-744D-B4CE69B3D6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5613" y="661600"/>
            <a:ext cx="7020905" cy="553479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B9896B9-9CE4-C7A4-C471-32C8CFC1C0AC}"/>
              </a:ext>
            </a:extLst>
          </p:cNvPr>
          <p:cNvSpPr txBox="1"/>
          <p:nvPr/>
        </p:nvSpPr>
        <p:spPr>
          <a:xfrm>
            <a:off x="2606359" y="2198914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1.34s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484ACBA-9E5C-78E2-EF14-BBDF878A83E2}"/>
              </a:ext>
            </a:extLst>
          </p:cNvPr>
          <p:cNvSpPr txBox="1"/>
          <p:nvPr/>
        </p:nvSpPr>
        <p:spPr>
          <a:xfrm>
            <a:off x="9832798" y="2733151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1s</a:t>
            </a:r>
          </a:p>
        </p:txBody>
      </p:sp>
    </p:spTree>
    <p:extLst>
      <p:ext uri="{BB962C8B-B14F-4D97-AF65-F5344CB8AC3E}">
        <p14:creationId xmlns:p14="http://schemas.microsoft.com/office/powerpoint/2010/main" val="3925018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68E4C7D-B084-0A31-8BF6-39D7D16F55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30519" y="548683"/>
            <a:ext cx="6963747" cy="55443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88294D5-53A0-5A5A-CDC8-C8CB964D15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3228" y="510578"/>
            <a:ext cx="7097115" cy="558242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7B31BDD-3E34-B58D-C07B-775B27F5EB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9410" y="2402054"/>
            <a:ext cx="7011378" cy="561100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5016EEF-FCEE-FEB0-E039-32C47A29D7F4}"/>
              </a:ext>
            </a:extLst>
          </p:cNvPr>
          <p:cNvSpPr txBox="1"/>
          <p:nvPr/>
        </p:nvSpPr>
        <p:spPr>
          <a:xfrm>
            <a:off x="2929580" y="1607735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1.109s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FA2AD97-CEBB-D456-59C6-D49B2C254614}"/>
              </a:ext>
            </a:extLst>
          </p:cNvPr>
          <p:cNvSpPr txBox="1"/>
          <p:nvPr/>
        </p:nvSpPr>
        <p:spPr>
          <a:xfrm>
            <a:off x="8406095" y="1699845"/>
            <a:ext cx="732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7.43s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68642F3-0C94-00B0-9C55-1BD7705CD334}"/>
              </a:ext>
            </a:extLst>
          </p:cNvPr>
          <p:cNvSpPr txBox="1"/>
          <p:nvPr/>
        </p:nvSpPr>
        <p:spPr>
          <a:xfrm>
            <a:off x="8406094" y="3429000"/>
            <a:ext cx="732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7.57s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641658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5</Words>
  <Application>Microsoft Office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Johnson Wong</dc:creator>
  <cp:lastModifiedBy>Johnson Wong</cp:lastModifiedBy>
  <cp:revision>7</cp:revision>
  <dcterms:created xsi:type="dcterms:W3CDTF">2024-04-09T19:51:02Z</dcterms:created>
  <dcterms:modified xsi:type="dcterms:W3CDTF">2024-04-09T20:48:51Z</dcterms:modified>
</cp:coreProperties>
</file>