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3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2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3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61D1-ACA1-424E-A1D2-27638997CCB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6541-0FC0-4D9E-998F-8E39058C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0400" y="1600200"/>
            <a:ext cx="0" cy="3048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600200"/>
            <a:ext cx="213360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1600200"/>
            <a:ext cx="0" cy="373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7550" y="5334000"/>
            <a:ext cx="3543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28925" y="1948543"/>
            <a:ext cx="742950" cy="68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3200400" y="2634343"/>
            <a:ext cx="0" cy="1251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28925" y="3886200"/>
            <a:ext cx="3714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3886200"/>
            <a:ext cx="3714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00400" y="2971800"/>
            <a:ext cx="609600" cy="28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587752" y="2971799"/>
            <a:ext cx="612648" cy="28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024187" y="21097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14699" y="210978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8167901">
            <a:off x="2926803" y="1968825"/>
            <a:ext cx="609600" cy="5279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142875" y="2262188"/>
            <a:ext cx="85859" cy="85725"/>
          </a:xfrm>
          <a:custGeom>
            <a:avLst/>
            <a:gdLst>
              <a:gd name="connsiteX0" fmla="*/ 52763 w 85859"/>
              <a:gd name="connsiteY0" fmla="*/ 0 h 85725"/>
              <a:gd name="connsiteX1" fmla="*/ 375 w 85859"/>
              <a:gd name="connsiteY1" fmla="*/ 76200 h 85725"/>
              <a:gd name="connsiteX2" fmla="*/ 76575 w 85859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59" h="85725">
                <a:moveTo>
                  <a:pt x="52763" y="0"/>
                </a:moveTo>
                <a:cubicBezTo>
                  <a:pt x="24584" y="30956"/>
                  <a:pt x="-3594" y="61913"/>
                  <a:pt x="375" y="76200"/>
                </a:cubicBezTo>
                <a:cubicBezTo>
                  <a:pt x="4344" y="90487"/>
                  <a:pt x="118644" y="61119"/>
                  <a:pt x="76575" y="8572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0400" y="1600200"/>
            <a:ext cx="0" cy="3048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600200"/>
            <a:ext cx="213360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1600200"/>
            <a:ext cx="0" cy="373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7550" y="5334000"/>
            <a:ext cx="3543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28925" y="1948543"/>
            <a:ext cx="742950" cy="68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0400" y="1600200"/>
            <a:ext cx="0" cy="3048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600200"/>
            <a:ext cx="213360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1600200"/>
            <a:ext cx="0" cy="373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7550" y="5334000"/>
            <a:ext cx="3543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0400" y="1600200"/>
            <a:ext cx="0" cy="3048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600200"/>
            <a:ext cx="213360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1600200"/>
            <a:ext cx="0" cy="373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7550" y="5334000"/>
            <a:ext cx="3543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28925" y="1948543"/>
            <a:ext cx="742950" cy="68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3200400" y="2634343"/>
            <a:ext cx="0" cy="1251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28925" y="3886200"/>
            <a:ext cx="3714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3886200"/>
            <a:ext cx="3714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00400" y="2971800"/>
            <a:ext cx="609600" cy="28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587752" y="2971799"/>
            <a:ext cx="612648" cy="28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024187" y="21097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14699" y="210978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8167901">
            <a:off x="2926803" y="1968825"/>
            <a:ext cx="609600" cy="5279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0400" y="1600200"/>
            <a:ext cx="0" cy="3048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600200"/>
            <a:ext cx="213360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1600200"/>
            <a:ext cx="0" cy="373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7550" y="5334000"/>
            <a:ext cx="3543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28925" y="1948543"/>
            <a:ext cx="742950" cy="68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3200400" y="2634343"/>
            <a:ext cx="0" cy="1251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28925" y="3886200"/>
            <a:ext cx="3714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3886200"/>
            <a:ext cx="3714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00400" y="2971800"/>
            <a:ext cx="609600" cy="28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587752" y="2971799"/>
            <a:ext cx="612648" cy="28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024187" y="21097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14699" y="210978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0400" y="1600200"/>
            <a:ext cx="0" cy="3048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600200"/>
            <a:ext cx="213360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1600200"/>
            <a:ext cx="0" cy="373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7550" y="5334000"/>
            <a:ext cx="3543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28925" y="1948543"/>
            <a:ext cx="742950" cy="68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3200400" y="2634343"/>
            <a:ext cx="0" cy="1251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28925" y="3886200"/>
            <a:ext cx="3714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3886200"/>
            <a:ext cx="3714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00400" y="2971800"/>
            <a:ext cx="609600" cy="28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587752" y="2971799"/>
            <a:ext cx="612648" cy="28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314699" y="210978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0400" y="1600200"/>
            <a:ext cx="0" cy="3048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600200"/>
            <a:ext cx="213360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1600200"/>
            <a:ext cx="0" cy="373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7550" y="5334000"/>
            <a:ext cx="3543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28925" y="1948543"/>
            <a:ext cx="742950" cy="68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3200400" y="2634343"/>
            <a:ext cx="0" cy="1251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28925" y="3886200"/>
            <a:ext cx="3714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3886200"/>
            <a:ext cx="3714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00400" y="2971800"/>
            <a:ext cx="609600" cy="28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587752" y="2971799"/>
            <a:ext cx="612648" cy="28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0400" y="1600200"/>
            <a:ext cx="0" cy="3048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600200"/>
            <a:ext cx="213360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1600200"/>
            <a:ext cx="0" cy="373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7550" y="5334000"/>
            <a:ext cx="3543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28925" y="1948543"/>
            <a:ext cx="742950" cy="68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3200400" y="2634343"/>
            <a:ext cx="0" cy="1251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28925" y="3886200"/>
            <a:ext cx="3714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00400" y="2971800"/>
            <a:ext cx="609600" cy="28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587752" y="2971799"/>
            <a:ext cx="612648" cy="28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0400" y="1600200"/>
            <a:ext cx="0" cy="3048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600200"/>
            <a:ext cx="213360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1600200"/>
            <a:ext cx="0" cy="373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7550" y="5334000"/>
            <a:ext cx="3543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28925" y="1948543"/>
            <a:ext cx="742950" cy="68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3200400" y="2634343"/>
            <a:ext cx="0" cy="1251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00400" y="2971800"/>
            <a:ext cx="609600" cy="28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587752" y="2971799"/>
            <a:ext cx="612648" cy="28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0400" y="1600200"/>
            <a:ext cx="0" cy="3048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600200"/>
            <a:ext cx="213360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1600200"/>
            <a:ext cx="0" cy="373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7550" y="5334000"/>
            <a:ext cx="3543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28925" y="1948543"/>
            <a:ext cx="742950" cy="68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3200400" y="2634343"/>
            <a:ext cx="0" cy="1251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587752" y="2971799"/>
            <a:ext cx="612648" cy="28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0400" y="1600200"/>
            <a:ext cx="0" cy="3048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600200"/>
            <a:ext cx="213360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1600200"/>
            <a:ext cx="0" cy="373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7550" y="5334000"/>
            <a:ext cx="3543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28925" y="1948543"/>
            <a:ext cx="742950" cy="68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3200400" y="2634343"/>
            <a:ext cx="0" cy="1251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EmboldenMedia</dc:creator>
  <cp:lastModifiedBy>EmboldenMedia</cp:lastModifiedBy>
  <cp:revision>2</cp:revision>
  <dcterms:created xsi:type="dcterms:W3CDTF">2014-03-17T23:19:11Z</dcterms:created>
  <dcterms:modified xsi:type="dcterms:W3CDTF">2014-03-17T23:29:51Z</dcterms:modified>
</cp:coreProperties>
</file>