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8AE8A-F2F7-4C3A-A23D-536F89BBD56C}" v="7" dt="2021-11-18T13:19:40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690" autoAdjust="0"/>
  </p:normalViewPr>
  <p:slideViewPr>
    <p:cSldViewPr snapToGrid="0">
      <p:cViewPr>
        <p:scale>
          <a:sx n="66" d="100"/>
          <a:sy n="66" d="100"/>
        </p:scale>
        <p:origin x="-112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305" userId="33666469-98d7-4c7f-a648-98ef26a347a5" providerId="ADAL" clId="{1C08AE8A-F2F7-4C3A-A23D-536F89BBD56C}"/>
    <pc:docChg chg="undo redo custSel addSld modSld">
      <pc:chgData name="17305" userId="33666469-98d7-4c7f-a648-98ef26a347a5" providerId="ADAL" clId="{1C08AE8A-F2F7-4C3A-A23D-536F89BBD56C}" dt="2021-11-18T13:21:27.491" v="658" actId="207"/>
      <pc:docMkLst>
        <pc:docMk/>
      </pc:docMkLst>
      <pc:sldChg chg="addSp delSp modSp add mod">
        <pc:chgData name="17305" userId="33666469-98d7-4c7f-a648-98ef26a347a5" providerId="ADAL" clId="{1C08AE8A-F2F7-4C3A-A23D-536F89BBD56C}" dt="2021-11-18T13:21:27.491" v="658" actId="207"/>
        <pc:sldMkLst>
          <pc:docMk/>
          <pc:sldMk cId="4106279129" sldId="257"/>
        </pc:sldMkLst>
        <pc:spChg chg="mod">
          <ac:chgData name="17305" userId="33666469-98d7-4c7f-a648-98ef26a347a5" providerId="ADAL" clId="{1C08AE8A-F2F7-4C3A-A23D-536F89BBD56C}" dt="2021-11-18T13:20:41.812" v="657" actId="313"/>
          <ac:spMkLst>
            <pc:docMk/>
            <pc:sldMk cId="4106279129" sldId="257"/>
            <ac:spMk id="3" creationId="{AAC6C513-FF72-4CC2-ADBA-40894DEFD833}"/>
          </ac:spMkLst>
        </pc:spChg>
        <pc:spChg chg="mod">
          <ac:chgData name="17305" userId="33666469-98d7-4c7f-a648-98ef26a347a5" providerId="ADAL" clId="{1C08AE8A-F2F7-4C3A-A23D-536F89BBD56C}" dt="2021-11-18T13:21:27.491" v="658" actId="207"/>
          <ac:spMkLst>
            <pc:docMk/>
            <pc:sldMk cId="4106279129" sldId="257"/>
            <ac:spMk id="4" creationId="{6BFB2046-F8DD-4082-A67B-EC935C15E405}"/>
          </ac:spMkLst>
        </pc:spChg>
        <pc:spChg chg="add mod">
          <ac:chgData name="17305" userId="33666469-98d7-4c7f-a648-98ef26a347a5" providerId="ADAL" clId="{1C08AE8A-F2F7-4C3A-A23D-536F89BBD56C}" dt="2021-11-18T13:07:16.221" v="344"/>
          <ac:spMkLst>
            <pc:docMk/>
            <pc:sldMk cId="4106279129" sldId="257"/>
            <ac:spMk id="6" creationId="{AE9E8047-1445-4AF9-BC31-26DC3D2AC1A0}"/>
          </ac:spMkLst>
        </pc:spChg>
        <pc:spChg chg="add mod">
          <ac:chgData name="17305" userId="33666469-98d7-4c7f-a648-98ef26a347a5" providerId="ADAL" clId="{1C08AE8A-F2F7-4C3A-A23D-536F89BBD56C}" dt="2021-11-18T13:08:24.441" v="399" actId="1036"/>
          <ac:spMkLst>
            <pc:docMk/>
            <pc:sldMk cId="4106279129" sldId="257"/>
            <ac:spMk id="8" creationId="{79536054-DAA1-4615-B186-3B5CB313E2CC}"/>
          </ac:spMkLst>
        </pc:spChg>
        <pc:spChg chg="add mod">
          <ac:chgData name="17305" userId="33666469-98d7-4c7f-a648-98ef26a347a5" providerId="ADAL" clId="{1C08AE8A-F2F7-4C3A-A23D-536F89BBD56C}" dt="2021-11-18T13:12:28.541" v="505" actId="20577"/>
          <ac:spMkLst>
            <pc:docMk/>
            <pc:sldMk cId="4106279129" sldId="257"/>
            <ac:spMk id="10" creationId="{E03CE360-AC78-43E6-BC2A-F336615832FA}"/>
          </ac:spMkLst>
        </pc:spChg>
        <pc:spChg chg="add del mod">
          <ac:chgData name="17305" userId="33666469-98d7-4c7f-a648-98ef26a347a5" providerId="ADAL" clId="{1C08AE8A-F2F7-4C3A-A23D-536F89BBD56C}" dt="2021-11-18T13:14:02.639" v="508"/>
          <ac:spMkLst>
            <pc:docMk/>
            <pc:sldMk cId="4106279129" sldId="257"/>
            <ac:spMk id="11" creationId="{8DAE2EEC-DF74-40C1-AEA7-7B8BCBEA0D9D}"/>
          </ac:spMkLst>
        </pc:spChg>
        <pc:spChg chg="mod">
          <ac:chgData name="17305" userId="33666469-98d7-4c7f-a648-98ef26a347a5" providerId="ADAL" clId="{1C08AE8A-F2F7-4C3A-A23D-536F89BBD56C}" dt="2021-11-18T12:59:40.625" v="1" actId="207"/>
          <ac:spMkLst>
            <pc:docMk/>
            <pc:sldMk cId="4106279129" sldId="257"/>
            <ac:spMk id="12" creationId="{B5CA1DA5-5495-4695-8EF5-C23628586B42}"/>
          </ac:spMkLst>
        </pc:spChg>
        <pc:spChg chg="mod">
          <ac:chgData name="17305" userId="33666469-98d7-4c7f-a648-98ef26a347a5" providerId="ADAL" clId="{1C08AE8A-F2F7-4C3A-A23D-536F89BBD56C}" dt="2021-11-18T13:01:08.013" v="47" actId="1036"/>
          <ac:spMkLst>
            <pc:docMk/>
            <pc:sldMk cId="4106279129" sldId="257"/>
            <ac:spMk id="13" creationId="{EEA41829-9926-4A50-85D3-8DF507C7A60E}"/>
          </ac:spMkLst>
        </pc:spChg>
        <pc:spChg chg="mod">
          <ac:chgData name="17305" userId="33666469-98d7-4c7f-a648-98ef26a347a5" providerId="ADAL" clId="{1C08AE8A-F2F7-4C3A-A23D-536F89BBD56C}" dt="2021-11-18T13:01:01.928" v="25" actId="1036"/>
          <ac:spMkLst>
            <pc:docMk/>
            <pc:sldMk cId="4106279129" sldId="257"/>
            <ac:spMk id="14" creationId="{51A4DDD6-0E8E-4042-8D7D-9F2D90A2F8DA}"/>
          </ac:spMkLst>
        </pc:spChg>
        <pc:spChg chg="add del">
          <ac:chgData name="17305" userId="33666469-98d7-4c7f-a648-98ef26a347a5" providerId="ADAL" clId="{1C08AE8A-F2F7-4C3A-A23D-536F89BBD56C}" dt="2021-11-18T13:07:25.180" v="346" actId="22"/>
          <ac:spMkLst>
            <pc:docMk/>
            <pc:sldMk cId="4106279129" sldId="257"/>
            <ac:spMk id="15" creationId="{9217FD04-CC8F-4BAF-8AA0-EDDF5932BC25}"/>
          </ac:spMkLst>
        </pc:spChg>
        <pc:spChg chg="add mod">
          <ac:chgData name="17305" userId="33666469-98d7-4c7f-a648-98ef26a347a5" providerId="ADAL" clId="{1C08AE8A-F2F7-4C3A-A23D-536F89BBD56C}" dt="2021-11-18T13:14:56.567" v="516" actId="207"/>
          <ac:spMkLst>
            <pc:docMk/>
            <pc:sldMk cId="4106279129" sldId="257"/>
            <ac:spMk id="16" creationId="{C53B1980-51AA-4FA1-8D37-5C616684E588}"/>
          </ac:spMkLst>
        </pc:spChg>
        <pc:spChg chg="add mod">
          <ac:chgData name="17305" userId="33666469-98d7-4c7f-a648-98ef26a347a5" providerId="ADAL" clId="{1C08AE8A-F2F7-4C3A-A23D-536F89BBD56C}" dt="2021-11-18T13:19:34.118" v="600" actId="207"/>
          <ac:spMkLst>
            <pc:docMk/>
            <pc:sldMk cId="4106279129" sldId="257"/>
            <ac:spMk id="17" creationId="{EDF5DE1F-C103-4AAF-8AD6-4D7BC1290912}"/>
          </ac:spMkLst>
        </pc:spChg>
        <pc:spChg chg="add mod">
          <ac:chgData name="17305" userId="33666469-98d7-4c7f-a648-98ef26a347a5" providerId="ADAL" clId="{1C08AE8A-F2F7-4C3A-A23D-536F89BBD56C}" dt="2021-11-18T13:20:01.466" v="632" actId="1037"/>
          <ac:spMkLst>
            <pc:docMk/>
            <pc:sldMk cId="4106279129" sldId="257"/>
            <ac:spMk id="18" creationId="{99CE7868-2A58-4E9C-9F51-5C99AB5B16D2}"/>
          </ac:spMkLst>
        </pc:spChg>
        <pc:graphicFrameChg chg="add mod modGraphic">
          <ac:chgData name="17305" userId="33666469-98d7-4c7f-a648-98ef26a347a5" providerId="ADAL" clId="{1C08AE8A-F2F7-4C3A-A23D-536F89BBD56C}" dt="2021-11-18T13:11:20.006" v="493" actId="20577"/>
          <ac:graphicFrameMkLst>
            <pc:docMk/>
            <pc:sldMk cId="4106279129" sldId="257"/>
            <ac:graphicFrameMk id="2" creationId="{281F8AC7-0FE9-4EE3-8EAA-7F50EE741545}"/>
          </ac:graphicFrameMkLst>
        </pc:graphicFrameChg>
        <pc:graphicFrameChg chg="add mod modGraphic">
          <ac:chgData name="17305" userId="33666469-98d7-4c7f-a648-98ef26a347a5" providerId="ADAL" clId="{1C08AE8A-F2F7-4C3A-A23D-536F89BBD56C}" dt="2021-11-18T13:17:55.004" v="579" actId="20577"/>
          <ac:graphicFrameMkLst>
            <pc:docMk/>
            <pc:sldMk cId="4106279129" sldId="257"/>
            <ac:graphicFrameMk id="9" creationId="{61C932A8-0E7B-4AF2-BB8B-45C779015E3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B1AB-3651-43AC-A4C4-BCF83087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E27A7-E512-4061-82BA-7145F41DF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BD53-2C1F-4E6E-A2DB-AFACAFF4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A864-6568-4310-9801-FC7B3B69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60903-C58A-451D-97C0-5F78CDFB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91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6474-8303-4045-B125-6AD2EB3A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521A-CC26-4B02-9287-193A968C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5BCD-3F95-4172-973E-0A30ACD8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6F95-9B0A-4740-B4C3-35409E5B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4EB4B-567E-484D-BE6A-5C4CDF3A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38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0AB75-A38E-4D48-A90F-1A5565382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0DA2B-5CCE-4BB3-8E34-04A23458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3954-C5A0-4AB2-B8D2-DE702DE9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02BDA-3748-476F-BDDF-3DA5AEE2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080A-7974-4679-874C-0A97AD6F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8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A2E5-13DD-406E-85A4-4CA99438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5B0B-541A-44B7-838B-1D285150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859A-B2DF-4636-897B-63BCD945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11843-5391-4469-B027-572A29A1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5929-23C3-46D0-8CBC-2D099F7C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586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DB72-EE70-49D7-83F3-B5C692F4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776C-027F-4555-A4C3-E0F0D32A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4DB0-BEB3-458C-8C86-C0CF88E2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FA5-B597-45C4-9416-EE9ACF76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9564-0C86-4074-BD11-0B43A067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9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A583-3C61-413C-AF86-A4B4B403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AB58-518B-4D7F-93C7-069B0EB3B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61459-49D5-474D-AABC-DD2798AA3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9B1E5-DAD8-4A9A-9AF7-DAB97673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502E1-76B7-42D8-B092-48421489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4662E-B564-42B7-9EEC-6357191C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533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66F3-7319-4646-B974-2F7F0BC3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0DA7-0B96-4343-9F95-7ED765274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2A33-9ED2-4206-A3A0-A08EC13F5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B2332-A5D4-4E58-9D22-2EAE42ACB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78F4D-5868-457E-9485-CA8424C8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B1EB2-69A0-4993-AA12-0010708C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4F96C-0FEC-47A2-A76B-18903001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E378-721D-45B6-90B7-F679115A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32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C4A8-4C39-4491-90B7-9205FCCC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9720A-2FB1-472A-B610-67E3E7AE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710C5-67F1-446B-905D-6B1E4187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C167-4893-43D8-9F10-7B90BB40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1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1E198-063D-400B-BC95-576274DE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06303-9ED3-4284-A2D9-95E9D45A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A857C-4F83-46BF-B6A2-2398E37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614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BAC6-7CC9-4AE7-9507-BC53B138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A2CD-01CD-4A6A-80E8-3FEA3AEB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DA361-5CDA-4384-ADB6-BB02656E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07D6-9A8D-474C-88C6-475A9661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6C80A-6F1D-433F-BDB3-9ECED1D4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9EB09-4746-452F-928A-C5322492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92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2219-79CE-4310-B93C-5F241F2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78A7B-20DD-4EBF-B798-0C9308468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4ACB2-4298-4375-A8B7-62C63871D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6828B-A6CE-47C8-A9CE-DC22F02E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E5D38-11A8-4526-83C7-EDE2F86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3948E-758F-4429-9B09-3E92522B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54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4477-B4F4-40D2-BF64-EC38E328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39BDB-3E20-472A-A449-5985E5ED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6FD8-A29C-499D-8B13-9FDD8CA82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4FED-5BA6-4443-9FEF-E7C7B1325BC5}" type="datetimeFigureOut">
              <a:rPr lang="en-SG" smtClean="0"/>
              <a:t>18/11/2021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32988-69BB-4EDA-85B9-C43F0611E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2B4E-CE8A-432A-9DEF-1C1FA5630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AE08-162E-4424-A134-5251D5A7BB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508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C6C513-FF72-4CC2-ADBA-40894DEFD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"/>
            <a:ext cx="9144000" cy="5372100"/>
          </a:xfrm>
        </p:spPr>
        <p:txBody>
          <a:bodyPr/>
          <a:lstStyle/>
          <a:p>
            <a:r>
              <a:rPr lang="en-US" dirty="0"/>
              <a:t>Scenario - 1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2046-F8DD-4082-A67B-EC935C15E405}"/>
              </a:ext>
            </a:extLst>
          </p:cNvPr>
          <p:cNvSpPr/>
          <p:nvPr/>
        </p:nvSpPr>
        <p:spPr>
          <a:xfrm>
            <a:off x="5311541" y="937501"/>
            <a:ext cx="1568918" cy="490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1B529-A1D1-4399-B52F-96739427D0CF}"/>
              </a:ext>
            </a:extLst>
          </p:cNvPr>
          <p:cNvSpPr/>
          <p:nvPr/>
        </p:nvSpPr>
        <p:spPr>
          <a:xfrm>
            <a:off x="2437277" y="1684261"/>
            <a:ext cx="1568918" cy="490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A1DA5-5495-4695-8EF5-C23628586B42}"/>
              </a:ext>
            </a:extLst>
          </p:cNvPr>
          <p:cNvSpPr/>
          <p:nvPr/>
        </p:nvSpPr>
        <p:spPr>
          <a:xfrm>
            <a:off x="2437277" y="2636033"/>
            <a:ext cx="1568918" cy="490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41829-9926-4A50-85D3-8DF507C7A60E}"/>
              </a:ext>
            </a:extLst>
          </p:cNvPr>
          <p:cNvSpPr/>
          <p:nvPr/>
        </p:nvSpPr>
        <p:spPr>
          <a:xfrm>
            <a:off x="2437277" y="3705944"/>
            <a:ext cx="1568918" cy="490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4DDD6-0E8E-4042-8D7D-9F2D90A2F8DA}"/>
              </a:ext>
            </a:extLst>
          </p:cNvPr>
          <p:cNvSpPr/>
          <p:nvPr/>
        </p:nvSpPr>
        <p:spPr>
          <a:xfrm>
            <a:off x="2437277" y="4646596"/>
            <a:ext cx="1568918" cy="490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</p:spTree>
    <p:extLst>
      <p:ext uri="{BB962C8B-B14F-4D97-AF65-F5344CB8AC3E}">
        <p14:creationId xmlns:p14="http://schemas.microsoft.com/office/powerpoint/2010/main" val="21999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C6C513-FF72-4CC2-ADBA-40894DEFD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71"/>
            <a:ext cx="9144000" cy="5372100"/>
          </a:xfrm>
        </p:spPr>
        <p:txBody>
          <a:bodyPr/>
          <a:lstStyle/>
          <a:p>
            <a:r>
              <a:rPr lang="en-US" dirty="0"/>
              <a:t>Scenario - 2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B2046-F8DD-4082-A67B-EC935C15E405}"/>
              </a:ext>
            </a:extLst>
          </p:cNvPr>
          <p:cNvSpPr/>
          <p:nvPr/>
        </p:nvSpPr>
        <p:spPr>
          <a:xfrm>
            <a:off x="5311541" y="937501"/>
            <a:ext cx="1568918" cy="490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1B529-A1D1-4399-B52F-96739427D0CF}"/>
              </a:ext>
            </a:extLst>
          </p:cNvPr>
          <p:cNvSpPr/>
          <p:nvPr/>
        </p:nvSpPr>
        <p:spPr>
          <a:xfrm>
            <a:off x="2437277" y="1684261"/>
            <a:ext cx="1568918" cy="490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A1DA5-5495-4695-8EF5-C23628586B42}"/>
              </a:ext>
            </a:extLst>
          </p:cNvPr>
          <p:cNvSpPr/>
          <p:nvPr/>
        </p:nvSpPr>
        <p:spPr>
          <a:xfrm>
            <a:off x="2437277" y="2636033"/>
            <a:ext cx="1568918" cy="490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41829-9926-4A50-85D3-8DF507C7A60E}"/>
              </a:ext>
            </a:extLst>
          </p:cNvPr>
          <p:cNvSpPr/>
          <p:nvPr/>
        </p:nvSpPr>
        <p:spPr>
          <a:xfrm>
            <a:off x="2437277" y="5043854"/>
            <a:ext cx="1568918" cy="4908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4DDD6-0E8E-4042-8D7D-9F2D90A2F8DA}"/>
              </a:ext>
            </a:extLst>
          </p:cNvPr>
          <p:cNvSpPr/>
          <p:nvPr/>
        </p:nvSpPr>
        <p:spPr>
          <a:xfrm>
            <a:off x="2437277" y="5943666"/>
            <a:ext cx="1568918" cy="514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DAG 1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281F8AC7-0FE9-4EE3-8EAA-7F50EE741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978089"/>
              </p:ext>
            </p:extLst>
          </p:nvPr>
        </p:nvGraphicFramePr>
        <p:xfrm>
          <a:off x="760389" y="3587805"/>
          <a:ext cx="41692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192485261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2735650158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47581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Name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8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DAG-20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DAG-31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18320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1C932A8-0E7B-4AF2-BB8B-45C779015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59529"/>
              </p:ext>
            </p:extLst>
          </p:nvPr>
        </p:nvGraphicFramePr>
        <p:xfrm>
          <a:off x="5706193" y="3586201"/>
          <a:ext cx="40442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067">
                  <a:extLst>
                    <a:ext uri="{9D8B030D-6E8A-4147-A177-3AD203B41FA5}">
                      <a16:colId xmlns:a16="http://schemas.microsoft.com/office/drawing/2014/main" val="2192485261"/>
                    </a:ext>
                  </a:extLst>
                </a:gridCol>
                <a:gridCol w="1348067">
                  <a:extLst>
                    <a:ext uri="{9D8B030D-6E8A-4147-A177-3AD203B41FA5}">
                      <a16:colId xmlns:a16="http://schemas.microsoft.com/office/drawing/2014/main" val="2735650158"/>
                    </a:ext>
                  </a:extLst>
                </a:gridCol>
                <a:gridCol w="1348067">
                  <a:extLst>
                    <a:ext uri="{9D8B030D-6E8A-4147-A177-3AD203B41FA5}">
                      <a16:colId xmlns:a16="http://schemas.microsoft.com/office/drawing/2014/main" val="47581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Job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84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DAG-40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DAG-45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183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9E8047-1445-4AF9-BC31-26DC3D2AC1A0}"/>
              </a:ext>
            </a:extLst>
          </p:cNvPr>
          <p:cNvSpPr txBox="1"/>
          <p:nvPr/>
        </p:nvSpPr>
        <p:spPr>
          <a:xfrm>
            <a:off x="1941576" y="3263774"/>
            <a:ext cx="183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Predecessor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36054-DAA1-4615-B186-3B5CB313E2CC}"/>
              </a:ext>
            </a:extLst>
          </p:cNvPr>
          <p:cNvSpPr txBox="1"/>
          <p:nvPr/>
        </p:nvSpPr>
        <p:spPr>
          <a:xfrm>
            <a:off x="7055319" y="3263774"/>
            <a:ext cx="156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Successor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3CE360-AC78-43E6-BC2A-F336615832FA}"/>
              </a:ext>
            </a:extLst>
          </p:cNvPr>
          <p:cNvSpPr/>
          <p:nvPr/>
        </p:nvSpPr>
        <p:spPr>
          <a:xfrm>
            <a:off x="3662429" y="4030569"/>
            <a:ext cx="1034699" cy="243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</a:t>
            </a:r>
            <a:endParaRPr lang="en-S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3B1980-51AA-4FA1-8D37-5C616684E588}"/>
              </a:ext>
            </a:extLst>
          </p:cNvPr>
          <p:cNvSpPr/>
          <p:nvPr/>
        </p:nvSpPr>
        <p:spPr>
          <a:xfrm>
            <a:off x="3661460" y="4343024"/>
            <a:ext cx="1034698" cy="2430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</a:t>
            </a:r>
            <a:endParaRPr lang="en-SG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5DE1F-C103-4AAF-8AD6-4D7BC1290912}"/>
              </a:ext>
            </a:extLst>
          </p:cNvPr>
          <p:cNvSpPr/>
          <p:nvPr/>
        </p:nvSpPr>
        <p:spPr>
          <a:xfrm>
            <a:off x="8499107" y="4030569"/>
            <a:ext cx="1116531" cy="2430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Ran</a:t>
            </a:r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CE7868-2A58-4E9C-9F51-5C99AB5B16D2}"/>
              </a:ext>
            </a:extLst>
          </p:cNvPr>
          <p:cNvSpPr/>
          <p:nvPr/>
        </p:nvSpPr>
        <p:spPr>
          <a:xfrm>
            <a:off x="8497505" y="4385101"/>
            <a:ext cx="1116531" cy="2430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Ran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627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17305</dc:creator>
  <cp:lastModifiedBy>17305</cp:lastModifiedBy>
  <cp:revision>1</cp:revision>
  <dcterms:created xsi:type="dcterms:W3CDTF">2021-11-18T12:46:12Z</dcterms:created>
  <dcterms:modified xsi:type="dcterms:W3CDTF">2021-11-18T13:21:53Z</dcterms:modified>
</cp:coreProperties>
</file>