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470-7D2B-43E2-91A9-6DAC488BC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D5DB4-805E-4A5D-A8C5-DC517E2D9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459D-0439-4BDB-B828-DE9E360C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3CF2-9B57-4E68-AF94-04CF2F36BA02}" type="datetimeFigureOut">
              <a:rPr lang="hr-HR" smtClean="0"/>
              <a:t>14.2.2022.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3C07-29F9-41F5-9556-DFA44500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5E536-FEF1-4003-B7B8-42CE38C7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F524-FF80-46D8-BF62-BC9D33DFF9A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259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B821-A15B-43D6-96B2-561962CB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6BD2E-6657-4D5F-8A83-CFFDE5ABD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42AB-F676-4758-B5AD-03477216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3CF2-9B57-4E68-AF94-04CF2F36BA02}" type="datetimeFigureOut">
              <a:rPr lang="hr-HR" smtClean="0"/>
              <a:t>14.2.2022.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3B3E1-CED9-4695-AB99-536A91E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39FA-23B1-42DA-BE22-63D1219B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F524-FF80-46D8-BF62-BC9D33DFF9A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052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352E-B569-4CC1-A2FE-06A2CD474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73F4D-DB08-4759-BEDC-0CBFDE324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ED92-14B7-4B80-83D9-C69D9760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3CF2-9B57-4E68-AF94-04CF2F36BA02}" type="datetimeFigureOut">
              <a:rPr lang="hr-HR" smtClean="0"/>
              <a:t>14.2.2022.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7307-4906-4F75-9510-CF82D8B3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8D71D-F82F-4CFC-A706-3CB81AF5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F524-FF80-46D8-BF62-BC9D33DFF9A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509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2C1E-8778-4519-A7BD-D62892A1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557D0-F306-47C0-8BE9-B1A695AA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E3F85-CBC5-48F4-9A1F-74A1CF75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3CF2-9B57-4E68-AF94-04CF2F36BA02}" type="datetimeFigureOut">
              <a:rPr lang="hr-HR" smtClean="0"/>
              <a:t>14.2.2022.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DBCBC-860A-4500-ABBF-D124CCD5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A707-A856-4837-92EA-E4468DFC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F524-FF80-46D8-BF62-BC9D33DFF9A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89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350C-BECD-43B5-B223-C7FAC32D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88363-06ED-4E7D-BB85-98579D15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D20B1-5230-42FE-A2C9-A5A927EA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3CF2-9B57-4E68-AF94-04CF2F36BA02}" type="datetimeFigureOut">
              <a:rPr lang="hr-HR" smtClean="0"/>
              <a:t>14.2.2022.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97BEE-114D-4CCA-BBE1-6EFAF1B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0700-74C2-4D1D-AFEE-C9CECC16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F524-FF80-46D8-BF62-BC9D33DFF9A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381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74D8-7D2D-4D2F-AC1B-D66334EC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1861-8E38-4122-A5F1-F3E9147A0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9B614-14EC-409F-921C-A0195B5A3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D2495-2432-4274-90CF-EF52D42D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3CF2-9B57-4E68-AF94-04CF2F36BA02}" type="datetimeFigureOut">
              <a:rPr lang="hr-HR" smtClean="0"/>
              <a:t>14.2.2022.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F9CB7-A412-4378-A2D6-3A2E5F39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C5815-86A1-4898-9275-4F0D719D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F524-FF80-46D8-BF62-BC9D33DFF9A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632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A255-BFC3-4D79-B2AB-1A1A7519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D1DD8-37F3-42B4-9ED6-98CD868D3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63E-FBE3-4E7B-9746-1AFF91C6B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A18D-C755-4A25-8550-E724D0297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CA8D9-9191-43FA-9B6C-77D94231B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52487-C4B1-4D45-ADA8-41A91D5E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3CF2-9B57-4E68-AF94-04CF2F36BA02}" type="datetimeFigureOut">
              <a:rPr lang="hr-HR" smtClean="0"/>
              <a:t>14.2.2022.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C8CD3-BA01-4EF2-BB02-56FDD33A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6A5FE-25EF-4FB1-8777-E7E80345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F524-FF80-46D8-BF62-BC9D33DFF9A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309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1FD6-99C2-402E-BA73-8AA198BD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57FBC-6278-4617-9CA8-B48F419E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3CF2-9B57-4E68-AF94-04CF2F36BA02}" type="datetimeFigureOut">
              <a:rPr lang="hr-HR" smtClean="0"/>
              <a:t>14.2.2022.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B62D7-815E-4E18-9EF7-922F67A3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84ECC-ACFB-401C-9DDC-D7E1CED2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F524-FF80-46D8-BF62-BC9D33DFF9A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8639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9E55E-03AB-41C3-B2AE-EAF38285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3CF2-9B57-4E68-AF94-04CF2F36BA02}" type="datetimeFigureOut">
              <a:rPr lang="hr-HR" smtClean="0"/>
              <a:t>14.2.2022.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D7BEB-5EB5-4748-8760-CB95CC3A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708F1-4CDB-4E82-A5EE-C7ABE0CF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F524-FF80-46D8-BF62-BC9D33DFF9A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723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9377-FF62-4BCC-96EA-F162551A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C297-2F2D-476B-BEC3-585B9812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500E9-886D-4FA1-A99B-BA4431B99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83168-0F4C-4AD5-BED6-6C87BAA4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3CF2-9B57-4E68-AF94-04CF2F36BA02}" type="datetimeFigureOut">
              <a:rPr lang="hr-HR" smtClean="0"/>
              <a:t>14.2.2022.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370EE-C687-4728-B72B-AF243C1F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37A29-8963-4C24-BF79-4015201F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F524-FF80-46D8-BF62-BC9D33DFF9A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582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3F72-78F9-4EED-BC2B-ADD8379A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0C521-6808-47A6-949F-7E1B61941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E31C0-D1A5-4F71-9291-8F655DBD4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98991-016F-4AB1-9EEC-9076C2C7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3CF2-9B57-4E68-AF94-04CF2F36BA02}" type="datetimeFigureOut">
              <a:rPr lang="hr-HR" smtClean="0"/>
              <a:t>14.2.2022.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0FC6C-5328-4419-A509-139C8C8E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0B6C2-EA69-4A7F-B316-EB71F409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F524-FF80-46D8-BF62-BC9D33DFF9A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33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CE37-F033-4079-AA0B-2CF04C58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CCE33-724F-4BF9-A44F-AC7A5E78A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C584-7B4B-4A0C-B00C-6F5F80BEA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3CF2-9B57-4E68-AF94-04CF2F36BA02}" type="datetimeFigureOut">
              <a:rPr lang="hr-HR" smtClean="0"/>
              <a:t>14.2.2022.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BC18-1390-4C54-9C35-0AE8AF576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91DD-B5C3-4E76-B4D1-F72B3F243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F524-FF80-46D8-BF62-BC9D33DFF9A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70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AB7D-161C-40D3-B4C8-081B4A2CF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ZMQ - Bankomat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11CFC-F2B5-4935-B7E2-43D864F96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Ivan Modrić, Đino Prenc</a:t>
            </a:r>
          </a:p>
          <a:p>
            <a:r>
              <a:rPr lang="hr-HR" sz="20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95266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B091-331C-47BF-9F2C-FEAF6F73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Klijent skripta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2CC4F-CD2A-4E41-A936-BC9B2FB7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Bankomat aplikacija</a:t>
            </a:r>
          </a:p>
          <a:p>
            <a:r>
              <a:rPr lang="hr-HR" dirty="0"/>
              <a:t>Predstavlja fizički uređaj na kojem podižemo novac</a:t>
            </a:r>
          </a:p>
          <a:p>
            <a:r>
              <a:rPr lang="hr-HR" dirty="0"/>
              <a:t>Vrše se inicijalne validacija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D1B06-3FF5-4511-9645-7D51ECBE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504" y="2915747"/>
            <a:ext cx="6148777" cy="366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6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473E-6F92-498D-88D3-8FB6C8C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B056-6E4E-42DF-841E-A4DC4D7E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Prenosi poruke - služi kao proxy</a:t>
            </a:r>
          </a:p>
          <a:p>
            <a:r>
              <a:rPr lang="hr-HR" dirty="0"/>
              <a:t>Nadgleda promet izmedu servera i klijenta</a:t>
            </a:r>
          </a:p>
          <a:p>
            <a:r>
              <a:rPr lang="hr-HR" dirty="0"/>
              <a:t>Sprema sve logove za nadzor sustava</a:t>
            </a:r>
          </a:p>
          <a:p>
            <a:r>
              <a:rPr lang="hr-HR" dirty="0"/>
              <a:t>Detektira greske servera te nas obavještava o tome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AB149-26BC-4D04-B0E3-6E9CF0DD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85" y="3904641"/>
            <a:ext cx="5279830" cy="26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3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DDAB-80FB-4E9A-B9A3-70F58152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6391C-38D1-415F-9343-02B9FFA19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282" y="681135"/>
            <a:ext cx="10304493" cy="5495730"/>
          </a:xfrm>
        </p:spPr>
      </p:pic>
    </p:spTree>
    <p:extLst>
      <p:ext uri="{BB962C8B-B14F-4D97-AF65-F5344CB8AC3E}">
        <p14:creationId xmlns:p14="http://schemas.microsoft.com/office/powerpoint/2010/main" val="303715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2DF8-7EAA-4E12-8E34-D2AA065A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217F-A996-4D2C-B7FB-641A2042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Server ili radnik</a:t>
            </a:r>
          </a:p>
          <a:p>
            <a:r>
              <a:rPr lang="hr-HR" dirty="0"/>
              <a:t>Ima pohranjene sve podatke korisnika</a:t>
            </a:r>
          </a:p>
          <a:p>
            <a:r>
              <a:rPr lang="hr-HR" dirty="0"/>
              <a:t>Provjera PIN-a i broja kartice</a:t>
            </a:r>
          </a:p>
          <a:p>
            <a:r>
              <a:rPr lang="hr-HR" dirty="0"/>
              <a:t>Provjera sredstava na računu</a:t>
            </a:r>
          </a:p>
          <a:p>
            <a:r>
              <a:rPr lang="hr-HR" dirty="0"/>
              <a:t>Provjera statusa korisnika (blokiran)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151E78-D164-4592-BFCE-A61F5C3E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22" y="4521200"/>
            <a:ext cx="6191250" cy="1971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384B9-0EDF-41BA-BE53-3E392249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451" y="873027"/>
            <a:ext cx="3710827" cy="511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1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ZMQ - Bankomat</vt:lpstr>
      <vt:lpstr>Klijent skripta</vt:lpstr>
      <vt:lpstr>Broker</vt:lpstr>
      <vt:lpstr>PowerPoint Presentation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ZMQ - Bankomat</dc:title>
  <dc:creator>Gino Prenc</dc:creator>
  <cp:lastModifiedBy>Gino Prenc</cp:lastModifiedBy>
  <cp:revision>1</cp:revision>
  <dcterms:created xsi:type="dcterms:W3CDTF">2022-02-14T19:26:16Z</dcterms:created>
  <dcterms:modified xsi:type="dcterms:W3CDTF">2022-02-14T20:04:21Z</dcterms:modified>
</cp:coreProperties>
</file>