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58" r:id="rId4"/>
    <p:sldId id="269" r:id="rId5"/>
    <p:sldId id="270" r:id="rId6"/>
    <p:sldId id="260" r:id="rId7"/>
    <p:sldId id="271" r:id="rId8"/>
    <p:sldId id="272" r:id="rId9"/>
    <p:sldId id="275" r:id="rId10"/>
    <p:sldId id="276" r:id="rId11"/>
    <p:sldId id="273" r:id="rId12"/>
    <p:sldId id="281" r:id="rId13"/>
    <p:sldId id="266" r:id="rId14"/>
    <p:sldId id="277" r:id="rId15"/>
    <p:sldId id="278" r:id="rId16"/>
    <p:sldId id="279" r:id="rId17"/>
    <p:sldId id="268" r:id="rId18"/>
  </p:sldIdLst>
  <p:sldSz cx="12192000" cy="6858000"/>
  <p:notesSz cx="6858000" cy="9144000"/>
  <p:embeddedFontLst>
    <p:embeddedFont>
      <p:font typeface="Aptos Narrow" panose="020B0004020202020204" pitchFamily="34" charset="0"/>
      <p:regular r:id="rId20"/>
      <p:bold r:id="rId21"/>
    </p:embeddedFont>
    <p:embeddedFont>
      <p:font typeface="Consolas" panose="020B0609020204030204" pitchFamily="49" charset="0"/>
      <p:regular r:id="rId22"/>
      <p:bold r:id="rId23"/>
      <p:italic r:id="rId24"/>
      <p:boldItalic r:id="rId25"/>
    </p:embeddedFont>
    <p:embeddedFont>
      <p:font typeface="Play"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hTvwVtD1ldGlLltQdloSPj3Ep9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11B811-56E2-4275-B23F-0B3758FA18B5}" v="48" dt="2025-02-17T01:40:36.2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pan Das" userId="c4c05431-43fa-4bfe-ba56-e9103ec2c7a1" providerId="ADAL" clId="{D911B811-56E2-4275-B23F-0B3758FA18B5}"/>
    <pc:docChg chg="undo redo custSel addSld delSld modSld">
      <pc:chgData name="Arpan Das" userId="c4c05431-43fa-4bfe-ba56-e9103ec2c7a1" providerId="ADAL" clId="{D911B811-56E2-4275-B23F-0B3758FA18B5}" dt="2025-02-17T01:47:23.193" v="2406" actId="1076"/>
      <pc:docMkLst>
        <pc:docMk/>
      </pc:docMkLst>
      <pc:sldChg chg="modSp mod">
        <pc:chgData name="Arpan Das" userId="c4c05431-43fa-4bfe-ba56-e9103ec2c7a1" providerId="ADAL" clId="{D911B811-56E2-4275-B23F-0B3758FA18B5}" dt="2025-02-16T16:53:54.989" v="517" actId="2711"/>
        <pc:sldMkLst>
          <pc:docMk/>
          <pc:sldMk cId="0" sldId="257"/>
        </pc:sldMkLst>
        <pc:spChg chg="mod">
          <ac:chgData name="Arpan Das" userId="c4c05431-43fa-4bfe-ba56-e9103ec2c7a1" providerId="ADAL" clId="{D911B811-56E2-4275-B23F-0B3758FA18B5}" dt="2025-02-16T16:34:28.844" v="15" actId="14100"/>
          <ac:spMkLst>
            <pc:docMk/>
            <pc:sldMk cId="0" sldId="257"/>
            <ac:spMk id="95" creationId="{00000000-0000-0000-0000-000000000000}"/>
          </ac:spMkLst>
        </pc:spChg>
        <pc:spChg chg="mod">
          <ac:chgData name="Arpan Das" userId="c4c05431-43fa-4bfe-ba56-e9103ec2c7a1" providerId="ADAL" clId="{D911B811-56E2-4275-B23F-0B3758FA18B5}" dt="2025-02-16T16:34:21.582" v="11" actId="14100"/>
          <ac:spMkLst>
            <pc:docMk/>
            <pc:sldMk cId="0" sldId="257"/>
            <ac:spMk id="96" creationId="{00000000-0000-0000-0000-000000000000}"/>
          </ac:spMkLst>
        </pc:spChg>
        <pc:spChg chg="mod">
          <ac:chgData name="Arpan Das" userId="c4c05431-43fa-4bfe-ba56-e9103ec2c7a1" providerId="ADAL" clId="{D911B811-56E2-4275-B23F-0B3758FA18B5}" dt="2025-02-16T16:53:54.989" v="517" actId="2711"/>
          <ac:spMkLst>
            <pc:docMk/>
            <pc:sldMk cId="0" sldId="257"/>
            <ac:spMk id="97" creationId="{00000000-0000-0000-0000-000000000000}"/>
          </ac:spMkLst>
        </pc:spChg>
        <pc:picChg chg="mod">
          <ac:chgData name="Arpan Das" userId="c4c05431-43fa-4bfe-ba56-e9103ec2c7a1" providerId="ADAL" clId="{D911B811-56E2-4275-B23F-0B3758FA18B5}" dt="2025-02-16T16:34:32.998" v="16" actId="14100"/>
          <ac:picMkLst>
            <pc:docMk/>
            <pc:sldMk cId="0" sldId="257"/>
            <ac:picMk id="94" creationId="{00000000-0000-0000-0000-000000000000}"/>
          </ac:picMkLst>
        </pc:picChg>
      </pc:sldChg>
      <pc:sldChg chg="addSp delSp modSp mod">
        <pc:chgData name="Arpan Das" userId="c4c05431-43fa-4bfe-ba56-e9103ec2c7a1" providerId="ADAL" clId="{D911B811-56E2-4275-B23F-0B3758FA18B5}" dt="2025-02-16T17:08:06.958" v="926" actId="115"/>
        <pc:sldMkLst>
          <pc:docMk/>
          <pc:sldMk cId="0" sldId="258"/>
        </pc:sldMkLst>
        <pc:spChg chg="add del mod">
          <ac:chgData name="Arpan Das" userId="c4c05431-43fa-4bfe-ba56-e9103ec2c7a1" providerId="ADAL" clId="{D911B811-56E2-4275-B23F-0B3758FA18B5}" dt="2025-02-16T16:45:51.742" v="220" actId="478"/>
          <ac:spMkLst>
            <pc:docMk/>
            <pc:sldMk cId="0" sldId="258"/>
            <ac:spMk id="3" creationId="{E7EC5BD8-C120-C034-1559-51C1EFF71B44}"/>
          </ac:spMkLst>
        </pc:spChg>
        <pc:spChg chg="add del mod">
          <ac:chgData name="Arpan Das" userId="c4c05431-43fa-4bfe-ba56-e9103ec2c7a1" providerId="ADAL" clId="{D911B811-56E2-4275-B23F-0B3758FA18B5}" dt="2025-02-16T16:45:58.433" v="222" actId="478"/>
          <ac:spMkLst>
            <pc:docMk/>
            <pc:sldMk cId="0" sldId="258"/>
            <ac:spMk id="6" creationId="{6E9A2927-A9C3-842A-9FD3-724092CA4145}"/>
          </ac:spMkLst>
        </pc:spChg>
        <pc:spChg chg="add mod">
          <ac:chgData name="Arpan Das" userId="c4c05431-43fa-4bfe-ba56-e9103ec2c7a1" providerId="ADAL" clId="{D911B811-56E2-4275-B23F-0B3758FA18B5}" dt="2025-02-16T17:08:06.958" v="926" actId="115"/>
          <ac:spMkLst>
            <pc:docMk/>
            <pc:sldMk cId="0" sldId="258"/>
            <ac:spMk id="7" creationId="{72F9E844-2C38-B882-5643-81F7AEB7D7EB}"/>
          </ac:spMkLst>
        </pc:spChg>
        <pc:spChg chg="add mod">
          <ac:chgData name="Arpan Das" userId="c4c05431-43fa-4bfe-ba56-e9103ec2c7a1" providerId="ADAL" clId="{D911B811-56E2-4275-B23F-0B3758FA18B5}" dt="2025-02-16T17:03:52.845" v="820" actId="20577"/>
          <ac:spMkLst>
            <pc:docMk/>
            <pc:sldMk cId="0" sldId="258"/>
            <ac:spMk id="8" creationId="{5E65D034-BBD6-5A64-24FF-833B0B9E147F}"/>
          </ac:spMkLst>
        </pc:spChg>
        <pc:spChg chg="mod">
          <ac:chgData name="Arpan Das" userId="c4c05431-43fa-4bfe-ba56-e9103ec2c7a1" providerId="ADAL" clId="{D911B811-56E2-4275-B23F-0B3758FA18B5}" dt="2025-02-16T16:44:59.028" v="196" actId="20577"/>
          <ac:spMkLst>
            <pc:docMk/>
            <pc:sldMk cId="0" sldId="258"/>
            <ac:spMk id="102" creationId="{00000000-0000-0000-0000-000000000000}"/>
          </ac:spMkLst>
        </pc:spChg>
        <pc:spChg chg="del mod">
          <ac:chgData name="Arpan Das" userId="c4c05431-43fa-4bfe-ba56-e9103ec2c7a1" providerId="ADAL" clId="{D911B811-56E2-4275-B23F-0B3758FA18B5}" dt="2025-02-16T16:44:05.947" v="184" actId="478"/>
          <ac:spMkLst>
            <pc:docMk/>
            <pc:sldMk cId="0" sldId="258"/>
            <ac:spMk id="105" creationId="{00000000-0000-0000-0000-000000000000}"/>
          </ac:spMkLst>
        </pc:spChg>
        <pc:graphicFrameChg chg="add mod">
          <ac:chgData name="Arpan Das" userId="c4c05431-43fa-4bfe-ba56-e9103ec2c7a1" providerId="ADAL" clId="{D911B811-56E2-4275-B23F-0B3758FA18B5}" dt="2025-02-16T16:45:54.169" v="221"/>
          <ac:graphicFrameMkLst>
            <pc:docMk/>
            <pc:sldMk cId="0" sldId="258"/>
            <ac:graphicFrameMk id="4" creationId="{F06C2854-0E6E-7053-E399-006130E99D83}"/>
          </ac:graphicFrameMkLst>
        </pc:graphicFrameChg>
        <pc:picChg chg="del">
          <ac:chgData name="Arpan Das" userId="c4c05431-43fa-4bfe-ba56-e9103ec2c7a1" providerId="ADAL" clId="{D911B811-56E2-4275-B23F-0B3758FA18B5}" dt="2025-02-16T16:44:02.032" v="183" actId="478"/>
          <ac:picMkLst>
            <pc:docMk/>
            <pc:sldMk cId="0" sldId="258"/>
            <ac:picMk id="103" creationId="{00000000-0000-0000-0000-000000000000}"/>
          </ac:picMkLst>
        </pc:picChg>
        <pc:cxnChg chg="mod">
          <ac:chgData name="Arpan Das" userId="c4c05431-43fa-4bfe-ba56-e9103ec2c7a1" providerId="ADAL" clId="{D911B811-56E2-4275-B23F-0B3758FA18B5}" dt="2025-02-16T16:44:13.031" v="186" actId="1076"/>
          <ac:cxnSpMkLst>
            <pc:docMk/>
            <pc:sldMk cId="0" sldId="258"/>
            <ac:cxnSpMk id="104" creationId="{00000000-0000-0000-0000-000000000000}"/>
          </ac:cxnSpMkLst>
        </pc:cxnChg>
      </pc:sldChg>
      <pc:sldChg chg="del">
        <pc:chgData name="Arpan Das" userId="c4c05431-43fa-4bfe-ba56-e9103ec2c7a1" providerId="ADAL" clId="{D911B811-56E2-4275-B23F-0B3758FA18B5}" dt="2025-02-16T17:14:00.654" v="1184" actId="47"/>
        <pc:sldMkLst>
          <pc:docMk/>
          <pc:sldMk cId="0" sldId="259"/>
        </pc:sldMkLst>
      </pc:sldChg>
      <pc:sldChg chg="addSp delSp modSp mod">
        <pc:chgData name="Arpan Das" userId="c4c05431-43fa-4bfe-ba56-e9103ec2c7a1" providerId="ADAL" clId="{D911B811-56E2-4275-B23F-0B3758FA18B5}" dt="2025-02-17T01:47:23.193" v="2406" actId="1076"/>
        <pc:sldMkLst>
          <pc:docMk/>
          <pc:sldMk cId="0" sldId="260"/>
        </pc:sldMkLst>
        <pc:spChg chg="del">
          <ac:chgData name="Arpan Das" userId="c4c05431-43fa-4bfe-ba56-e9103ec2c7a1" providerId="ADAL" clId="{D911B811-56E2-4275-B23F-0B3758FA18B5}" dt="2025-02-17T01:45:30.204" v="2387" actId="478"/>
          <ac:spMkLst>
            <pc:docMk/>
            <pc:sldMk cId="0" sldId="260"/>
            <ac:spMk id="119" creationId="{00000000-0000-0000-0000-000000000000}"/>
          </ac:spMkLst>
        </pc:spChg>
        <pc:spChg chg="del">
          <ac:chgData name="Arpan Das" userId="c4c05431-43fa-4bfe-ba56-e9103ec2c7a1" providerId="ADAL" clId="{D911B811-56E2-4275-B23F-0B3758FA18B5}" dt="2025-02-17T01:45:34.636" v="2390" actId="478"/>
          <ac:spMkLst>
            <pc:docMk/>
            <pc:sldMk cId="0" sldId="260"/>
            <ac:spMk id="126" creationId="{00000000-0000-0000-0000-000000000000}"/>
          </ac:spMkLst>
        </pc:spChg>
        <pc:picChg chg="add del mod">
          <ac:chgData name="Arpan Das" userId="c4c05431-43fa-4bfe-ba56-e9103ec2c7a1" providerId="ADAL" clId="{D911B811-56E2-4275-B23F-0B3758FA18B5}" dt="2025-02-17T01:44:59.410" v="2376" actId="22"/>
          <ac:picMkLst>
            <pc:docMk/>
            <pc:sldMk cId="0" sldId="260"/>
            <ac:picMk id="3" creationId="{53322B85-3DB6-5B1B-3E68-F07D8E6EFDAE}"/>
          </ac:picMkLst>
        </pc:picChg>
        <pc:picChg chg="add mod">
          <ac:chgData name="Arpan Das" userId="c4c05431-43fa-4bfe-ba56-e9103ec2c7a1" providerId="ADAL" clId="{D911B811-56E2-4275-B23F-0B3758FA18B5}" dt="2025-02-17T01:47:21.518" v="2405" actId="1076"/>
          <ac:picMkLst>
            <pc:docMk/>
            <pc:sldMk cId="0" sldId="260"/>
            <ac:picMk id="5" creationId="{D38B4970-E785-CABC-2C68-854E825D8825}"/>
          </ac:picMkLst>
        </pc:picChg>
        <pc:picChg chg="add del mod">
          <ac:chgData name="Arpan Das" userId="c4c05431-43fa-4bfe-ba56-e9103ec2c7a1" providerId="ADAL" clId="{D911B811-56E2-4275-B23F-0B3758FA18B5}" dt="2025-02-17T01:47:23.193" v="2406" actId="1076"/>
          <ac:picMkLst>
            <pc:docMk/>
            <pc:sldMk cId="0" sldId="260"/>
            <ac:picMk id="127" creationId="{00000000-0000-0000-0000-000000000000}"/>
          </ac:picMkLst>
        </pc:picChg>
      </pc:sldChg>
      <pc:sldChg chg="del">
        <pc:chgData name="Arpan Das" userId="c4c05431-43fa-4bfe-ba56-e9103ec2c7a1" providerId="ADAL" clId="{D911B811-56E2-4275-B23F-0B3758FA18B5}" dt="2025-02-16T17:22:28.782" v="1345" actId="47"/>
        <pc:sldMkLst>
          <pc:docMk/>
          <pc:sldMk cId="0" sldId="261"/>
        </pc:sldMkLst>
      </pc:sldChg>
      <pc:sldChg chg="del">
        <pc:chgData name="Arpan Das" userId="c4c05431-43fa-4bfe-ba56-e9103ec2c7a1" providerId="ADAL" clId="{D911B811-56E2-4275-B23F-0B3758FA18B5}" dt="2025-02-16T17:30:47.840" v="1533" actId="47"/>
        <pc:sldMkLst>
          <pc:docMk/>
          <pc:sldMk cId="0" sldId="262"/>
        </pc:sldMkLst>
      </pc:sldChg>
      <pc:sldChg chg="del">
        <pc:chgData name="Arpan Das" userId="c4c05431-43fa-4bfe-ba56-e9103ec2c7a1" providerId="ADAL" clId="{D911B811-56E2-4275-B23F-0B3758FA18B5}" dt="2025-02-16T17:30:47.840" v="1533" actId="47"/>
        <pc:sldMkLst>
          <pc:docMk/>
          <pc:sldMk cId="0" sldId="263"/>
        </pc:sldMkLst>
      </pc:sldChg>
      <pc:sldChg chg="del">
        <pc:chgData name="Arpan Das" userId="c4c05431-43fa-4bfe-ba56-e9103ec2c7a1" providerId="ADAL" clId="{D911B811-56E2-4275-B23F-0B3758FA18B5}" dt="2025-02-16T17:30:47.840" v="1533" actId="47"/>
        <pc:sldMkLst>
          <pc:docMk/>
          <pc:sldMk cId="0" sldId="264"/>
        </pc:sldMkLst>
      </pc:sldChg>
      <pc:sldChg chg="del">
        <pc:chgData name="Arpan Das" userId="c4c05431-43fa-4bfe-ba56-e9103ec2c7a1" providerId="ADAL" clId="{D911B811-56E2-4275-B23F-0B3758FA18B5}" dt="2025-02-16T17:31:45.624" v="1534" actId="47"/>
        <pc:sldMkLst>
          <pc:docMk/>
          <pc:sldMk cId="0" sldId="265"/>
        </pc:sldMkLst>
      </pc:sldChg>
      <pc:sldChg chg="addSp modSp mod">
        <pc:chgData name="Arpan Das" userId="c4c05431-43fa-4bfe-ba56-e9103ec2c7a1" providerId="ADAL" clId="{D911B811-56E2-4275-B23F-0B3758FA18B5}" dt="2025-02-16T17:38:04.471" v="1732" actId="14100"/>
        <pc:sldMkLst>
          <pc:docMk/>
          <pc:sldMk cId="0" sldId="266"/>
        </pc:sldMkLst>
        <pc:spChg chg="add mod">
          <ac:chgData name="Arpan Das" userId="c4c05431-43fa-4bfe-ba56-e9103ec2c7a1" providerId="ADAL" clId="{D911B811-56E2-4275-B23F-0B3758FA18B5}" dt="2025-02-16T17:37:10.313" v="1703" actId="1076"/>
          <ac:spMkLst>
            <pc:docMk/>
            <pc:sldMk cId="0" sldId="266"/>
            <ac:spMk id="3" creationId="{CF4C8131-B912-0DFE-64C1-DE4B3C5AE410}"/>
          </ac:spMkLst>
        </pc:spChg>
        <pc:spChg chg="add mod">
          <ac:chgData name="Arpan Das" userId="c4c05431-43fa-4bfe-ba56-e9103ec2c7a1" providerId="ADAL" clId="{D911B811-56E2-4275-B23F-0B3758FA18B5}" dt="2025-02-16T17:37:50.087" v="1729" actId="1076"/>
          <ac:spMkLst>
            <pc:docMk/>
            <pc:sldMk cId="0" sldId="266"/>
            <ac:spMk id="4" creationId="{7F6D579C-4A95-1A0C-C961-C947AD6DE71A}"/>
          </ac:spMkLst>
        </pc:spChg>
        <pc:spChg chg="mod">
          <ac:chgData name="Arpan Das" userId="c4c05431-43fa-4bfe-ba56-e9103ec2c7a1" providerId="ADAL" clId="{D911B811-56E2-4275-B23F-0B3758FA18B5}" dt="2025-02-16T17:31:57.647" v="1537" actId="14100"/>
          <ac:spMkLst>
            <pc:docMk/>
            <pc:sldMk cId="0" sldId="266"/>
            <ac:spMk id="189" creationId="{00000000-0000-0000-0000-000000000000}"/>
          </ac:spMkLst>
        </pc:spChg>
        <pc:spChg chg="mod">
          <ac:chgData name="Arpan Das" userId="c4c05431-43fa-4bfe-ba56-e9103ec2c7a1" providerId="ADAL" clId="{D911B811-56E2-4275-B23F-0B3758FA18B5}" dt="2025-02-16T17:32:06.200" v="1539" actId="1076"/>
          <ac:spMkLst>
            <pc:docMk/>
            <pc:sldMk cId="0" sldId="266"/>
            <ac:spMk id="190" creationId="{00000000-0000-0000-0000-000000000000}"/>
          </ac:spMkLst>
        </pc:spChg>
        <pc:spChg chg="mod">
          <ac:chgData name="Arpan Das" userId="c4c05431-43fa-4bfe-ba56-e9103ec2c7a1" providerId="ADAL" clId="{D911B811-56E2-4275-B23F-0B3758FA18B5}" dt="2025-02-16T17:35:28.473" v="1642" actId="27636"/>
          <ac:spMkLst>
            <pc:docMk/>
            <pc:sldMk cId="0" sldId="266"/>
            <ac:spMk id="191" creationId="{00000000-0000-0000-0000-000000000000}"/>
          </ac:spMkLst>
        </pc:spChg>
        <pc:picChg chg="mod">
          <ac:chgData name="Arpan Das" userId="c4c05431-43fa-4bfe-ba56-e9103ec2c7a1" providerId="ADAL" clId="{D911B811-56E2-4275-B23F-0B3758FA18B5}" dt="2025-02-16T17:38:04.471" v="1732" actId="14100"/>
          <ac:picMkLst>
            <pc:docMk/>
            <pc:sldMk cId="0" sldId="266"/>
            <ac:picMk id="192" creationId="{00000000-0000-0000-0000-000000000000}"/>
          </ac:picMkLst>
        </pc:picChg>
        <pc:cxnChg chg="add mod">
          <ac:chgData name="Arpan Das" userId="c4c05431-43fa-4bfe-ba56-e9103ec2c7a1" providerId="ADAL" clId="{D911B811-56E2-4275-B23F-0B3758FA18B5}" dt="2025-02-16T17:31:52.970" v="1535"/>
          <ac:cxnSpMkLst>
            <pc:docMk/>
            <pc:sldMk cId="0" sldId="266"/>
            <ac:cxnSpMk id="2" creationId="{A935AB4D-DC0B-4C08-B073-2BE48714CCF7}"/>
          </ac:cxnSpMkLst>
        </pc:cxnChg>
      </pc:sldChg>
      <pc:sldChg chg="del">
        <pc:chgData name="Arpan Das" userId="c4c05431-43fa-4bfe-ba56-e9103ec2c7a1" providerId="ADAL" clId="{D911B811-56E2-4275-B23F-0B3758FA18B5}" dt="2025-02-16T17:44:44.027" v="1831" actId="47"/>
        <pc:sldMkLst>
          <pc:docMk/>
          <pc:sldMk cId="0" sldId="267"/>
        </pc:sldMkLst>
      </pc:sldChg>
      <pc:sldChg chg="modSp mod">
        <pc:chgData name="Arpan Das" userId="c4c05431-43fa-4bfe-ba56-e9103ec2c7a1" providerId="ADAL" clId="{D911B811-56E2-4275-B23F-0B3758FA18B5}" dt="2025-02-16T17:44:52.731" v="1832" actId="1076"/>
        <pc:sldMkLst>
          <pc:docMk/>
          <pc:sldMk cId="0" sldId="268"/>
        </pc:sldMkLst>
        <pc:spChg chg="mod">
          <ac:chgData name="Arpan Das" userId="c4c05431-43fa-4bfe-ba56-e9103ec2c7a1" providerId="ADAL" clId="{D911B811-56E2-4275-B23F-0B3758FA18B5}" dt="2025-02-16T17:44:52.731" v="1832" actId="1076"/>
          <ac:spMkLst>
            <pc:docMk/>
            <pc:sldMk cId="0" sldId="268"/>
            <ac:spMk id="214" creationId="{00000000-0000-0000-0000-000000000000}"/>
          </ac:spMkLst>
        </pc:spChg>
      </pc:sldChg>
      <pc:sldChg chg="add del setBg">
        <pc:chgData name="Arpan Das" userId="c4c05431-43fa-4bfe-ba56-e9103ec2c7a1" providerId="ADAL" clId="{D911B811-56E2-4275-B23F-0B3758FA18B5}" dt="2025-02-16T16:43:11.694" v="177"/>
        <pc:sldMkLst>
          <pc:docMk/>
          <pc:sldMk cId="1259356384" sldId="269"/>
        </pc:sldMkLst>
      </pc:sldChg>
      <pc:sldChg chg="new del">
        <pc:chgData name="Arpan Das" userId="c4c05431-43fa-4bfe-ba56-e9103ec2c7a1" providerId="ADAL" clId="{D911B811-56E2-4275-B23F-0B3758FA18B5}" dt="2025-02-16T16:43:06.110" v="175" actId="680"/>
        <pc:sldMkLst>
          <pc:docMk/>
          <pc:sldMk cId="1903494474" sldId="269"/>
        </pc:sldMkLst>
      </pc:sldChg>
      <pc:sldChg chg="addSp delSp modSp add mod setBg">
        <pc:chgData name="Arpan Das" userId="c4c05431-43fa-4bfe-ba56-e9103ec2c7a1" providerId="ADAL" clId="{D911B811-56E2-4275-B23F-0B3758FA18B5}" dt="2025-02-16T17:11:16.184" v="1027" actId="20577"/>
        <pc:sldMkLst>
          <pc:docMk/>
          <pc:sldMk cId="3540712616" sldId="269"/>
        </pc:sldMkLst>
        <pc:spChg chg="add mod">
          <ac:chgData name="Arpan Das" userId="c4c05431-43fa-4bfe-ba56-e9103ec2c7a1" providerId="ADAL" clId="{D911B811-56E2-4275-B23F-0B3758FA18B5}" dt="2025-02-16T17:07:55.881" v="924" actId="115"/>
          <ac:spMkLst>
            <pc:docMk/>
            <pc:sldMk cId="3540712616" sldId="269"/>
            <ac:spMk id="2" creationId="{7686DB19-8D04-BA72-21A5-DF07EC942D28}"/>
          </ac:spMkLst>
        </pc:spChg>
        <pc:spChg chg="add mod">
          <ac:chgData name="Arpan Das" userId="c4c05431-43fa-4bfe-ba56-e9103ec2c7a1" providerId="ADAL" clId="{D911B811-56E2-4275-B23F-0B3758FA18B5}" dt="2025-02-16T17:06:34.284" v="897" actId="1076"/>
          <ac:spMkLst>
            <pc:docMk/>
            <pc:sldMk cId="3540712616" sldId="269"/>
            <ac:spMk id="3" creationId="{2C077C4B-F2F2-1CA3-9840-330330C876F3}"/>
          </ac:spMkLst>
        </pc:spChg>
        <pc:spChg chg="add mod">
          <ac:chgData name="Arpan Das" userId="c4c05431-43fa-4bfe-ba56-e9103ec2c7a1" providerId="ADAL" clId="{D911B811-56E2-4275-B23F-0B3758FA18B5}" dt="2025-02-16T17:08:01.269" v="925" actId="115"/>
          <ac:spMkLst>
            <pc:docMk/>
            <pc:sldMk cId="3540712616" sldId="269"/>
            <ac:spMk id="5" creationId="{A467F827-ABED-998E-9EA1-BB88E5961EB2}"/>
          </ac:spMkLst>
        </pc:spChg>
        <pc:spChg chg="add mod">
          <ac:chgData name="Arpan Das" userId="c4c05431-43fa-4bfe-ba56-e9103ec2c7a1" providerId="ADAL" clId="{D911B811-56E2-4275-B23F-0B3758FA18B5}" dt="2025-02-16T17:11:16.184" v="1027" actId="20577"/>
          <ac:spMkLst>
            <pc:docMk/>
            <pc:sldMk cId="3540712616" sldId="269"/>
            <ac:spMk id="6" creationId="{75AD64DB-7677-5B8F-2907-B4211AA5F304}"/>
          </ac:spMkLst>
        </pc:spChg>
        <pc:spChg chg="del">
          <ac:chgData name="Arpan Das" userId="c4c05431-43fa-4bfe-ba56-e9103ec2c7a1" providerId="ADAL" clId="{D911B811-56E2-4275-B23F-0B3758FA18B5}" dt="2025-02-16T17:02:33.588" v="778" actId="478"/>
          <ac:spMkLst>
            <pc:docMk/>
            <pc:sldMk cId="3540712616" sldId="269"/>
            <ac:spMk id="7" creationId="{A98444CD-1A28-49EE-6478-6EF7FEFB7544}"/>
          </ac:spMkLst>
        </pc:spChg>
        <pc:spChg chg="del">
          <ac:chgData name="Arpan Das" userId="c4c05431-43fa-4bfe-ba56-e9103ec2c7a1" providerId="ADAL" clId="{D911B811-56E2-4275-B23F-0B3758FA18B5}" dt="2025-02-16T17:02:27.970" v="775" actId="478"/>
          <ac:spMkLst>
            <pc:docMk/>
            <pc:sldMk cId="3540712616" sldId="269"/>
            <ac:spMk id="8" creationId="{4AC20A96-2C4A-30BB-1E27-BE60421FB163}"/>
          </ac:spMkLst>
        </pc:spChg>
        <pc:spChg chg="add del">
          <ac:chgData name="Arpan Das" userId="c4c05431-43fa-4bfe-ba56-e9103ec2c7a1" providerId="ADAL" clId="{D911B811-56E2-4275-B23F-0B3758FA18B5}" dt="2025-02-16T17:08:30.407" v="928" actId="22"/>
          <ac:spMkLst>
            <pc:docMk/>
            <pc:sldMk cId="3540712616" sldId="269"/>
            <ac:spMk id="10" creationId="{241ADDFF-638C-03AD-6CF8-5501AF214569}"/>
          </ac:spMkLst>
        </pc:spChg>
        <pc:spChg chg="mod">
          <ac:chgData name="Arpan Das" userId="c4c05431-43fa-4bfe-ba56-e9103ec2c7a1" providerId="ADAL" clId="{D911B811-56E2-4275-B23F-0B3758FA18B5}" dt="2025-02-16T17:03:02.964" v="815" actId="27636"/>
          <ac:spMkLst>
            <pc:docMk/>
            <pc:sldMk cId="3540712616" sldId="269"/>
            <ac:spMk id="102" creationId="{F1369734-F76F-77D8-F0E6-2964A66AC302}"/>
          </ac:spMkLst>
        </pc:spChg>
        <pc:graphicFrameChg chg="del mod">
          <ac:chgData name="Arpan Das" userId="c4c05431-43fa-4bfe-ba56-e9103ec2c7a1" providerId="ADAL" clId="{D911B811-56E2-4275-B23F-0B3758FA18B5}" dt="2025-02-16T17:02:31.006" v="777" actId="478"/>
          <ac:graphicFrameMkLst>
            <pc:docMk/>
            <pc:sldMk cId="3540712616" sldId="269"/>
            <ac:graphicFrameMk id="4" creationId="{696218F3-2EA8-C113-E7F3-7CC214E32C64}"/>
          </ac:graphicFrameMkLst>
        </pc:graphicFrameChg>
      </pc:sldChg>
      <pc:sldChg chg="addSp modSp add mod">
        <pc:chgData name="Arpan Das" userId="c4c05431-43fa-4bfe-ba56-e9103ec2c7a1" providerId="ADAL" clId="{D911B811-56E2-4275-B23F-0B3758FA18B5}" dt="2025-02-17T01:44:22.538" v="2371" actId="114"/>
        <pc:sldMkLst>
          <pc:docMk/>
          <pc:sldMk cId="869394654" sldId="270"/>
        </pc:sldMkLst>
        <pc:spChg chg="mod">
          <ac:chgData name="Arpan Das" userId="c4c05431-43fa-4bfe-ba56-e9103ec2c7a1" providerId="ADAL" clId="{D911B811-56E2-4275-B23F-0B3758FA18B5}" dt="2025-02-16T17:09:11.660" v="949" actId="20577"/>
          <ac:spMkLst>
            <pc:docMk/>
            <pc:sldMk cId="869394654" sldId="270"/>
            <ac:spMk id="2" creationId="{54D6EF1C-263A-FBCD-3597-31CCCAE9D055}"/>
          </ac:spMkLst>
        </pc:spChg>
        <pc:spChg chg="mod">
          <ac:chgData name="Arpan Das" userId="c4c05431-43fa-4bfe-ba56-e9103ec2c7a1" providerId="ADAL" clId="{D911B811-56E2-4275-B23F-0B3758FA18B5}" dt="2025-02-16T17:12:19.234" v="1085" actId="12"/>
          <ac:spMkLst>
            <pc:docMk/>
            <pc:sldMk cId="869394654" sldId="270"/>
            <ac:spMk id="3" creationId="{9CE9FE74-14FB-5960-3BD3-CFEA910E822C}"/>
          </ac:spMkLst>
        </pc:spChg>
        <pc:spChg chg="mod">
          <ac:chgData name="Arpan Das" userId="c4c05431-43fa-4bfe-ba56-e9103ec2c7a1" providerId="ADAL" clId="{D911B811-56E2-4275-B23F-0B3758FA18B5}" dt="2025-02-16T17:12:56.514" v="1124" actId="115"/>
          <ac:spMkLst>
            <pc:docMk/>
            <pc:sldMk cId="869394654" sldId="270"/>
            <ac:spMk id="5" creationId="{D572A30E-5C4D-7D53-4C40-F30540FB33D7}"/>
          </ac:spMkLst>
        </pc:spChg>
        <pc:spChg chg="mod">
          <ac:chgData name="Arpan Das" userId="c4c05431-43fa-4bfe-ba56-e9103ec2c7a1" providerId="ADAL" clId="{D911B811-56E2-4275-B23F-0B3758FA18B5}" dt="2025-02-16T17:13:38.544" v="1183" actId="20577"/>
          <ac:spMkLst>
            <pc:docMk/>
            <pc:sldMk cId="869394654" sldId="270"/>
            <ac:spMk id="6" creationId="{65F2664C-97C7-F935-3C0F-07B10C4AE6AF}"/>
          </ac:spMkLst>
        </pc:spChg>
        <pc:spChg chg="add mod">
          <ac:chgData name="Arpan Das" userId="c4c05431-43fa-4bfe-ba56-e9103ec2c7a1" providerId="ADAL" clId="{D911B811-56E2-4275-B23F-0B3758FA18B5}" dt="2025-02-17T01:44:14.593" v="2366" actId="115"/>
          <ac:spMkLst>
            <pc:docMk/>
            <pc:sldMk cId="869394654" sldId="270"/>
            <ac:spMk id="10" creationId="{1C84404D-31B9-70F4-3063-4E8879BE4005}"/>
          </ac:spMkLst>
        </pc:spChg>
        <pc:spChg chg="add mod">
          <ac:chgData name="Arpan Das" userId="c4c05431-43fa-4bfe-ba56-e9103ec2c7a1" providerId="ADAL" clId="{D911B811-56E2-4275-B23F-0B3758FA18B5}" dt="2025-02-17T01:44:22.538" v="2371" actId="114"/>
          <ac:spMkLst>
            <pc:docMk/>
            <pc:sldMk cId="869394654" sldId="270"/>
            <ac:spMk id="11" creationId="{AC56F89A-4E2C-4570-026F-9B958184CC3A}"/>
          </ac:spMkLst>
        </pc:spChg>
        <pc:spChg chg="add mod">
          <ac:chgData name="Arpan Das" userId="c4c05431-43fa-4bfe-ba56-e9103ec2c7a1" providerId="ADAL" clId="{D911B811-56E2-4275-B23F-0B3758FA18B5}" dt="2025-02-17T01:43:59.328" v="2361" actId="13822"/>
          <ac:spMkLst>
            <pc:docMk/>
            <pc:sldMk cId="869394654" sldId="270"/>
            <ac:spMk id="20" creationId="{9B1EFFA5-6011-07D2-565F-3140BFAA53D7}"/>
          </ac:spMkLst>
        </pc:spChg>
        <pc:spChg chg="mod">
          <ac:chgData name="Arpan Das" userId="c4c05431-43fa-4bfe-ba56-e9103ec2c7a1" providerId="ADAL" clId="{D911B811-56E2-4275-B23F-0B3758FA18B5}" dt="2025-02-16T17:08:49.246" v="946" actId="14100"/>
          <ac:spMkLst>
            <pc:docMk/>
            <pc:sldMk cId="869394654" sldId="270"/>
            <ac:spMk id="102" creationId="{59C4B0E0-68E7-4A02-2882-B7EE50AF821D}"/>
          </ac:spMkLst>
        </pc:spChg>
        <pc:picChg chg="add mod">
          <ac:chgData name="Arpan Das" userId="c4c05431-43fa-4bfe-ba56-e9103ec2c7a1" providerId="ADAL" clId="{D911B811-56E2-4275-B23F-0B3758FA18B5}" dt="2025-02-17T01:42:11.367" v="2342" actId="14100"/>
          <ac:picMkLst>
            <pc:docMk/>
            <pc:sldMk cId="869394654" sldId="270"/>
            <ac:picMk id="7" creationId="{1C4D809E-722E-2096-0DC9-0581A747EF64}"/>
          </ac:picMkLst>
        </pc:picChg>
        <pc:picChg chg="add mod">
          <ac:chgData name="Arpan Das" userId="c4c05431-43fa-4bfe-ba56-e9103ec2c7a1" providerId="ADAL" clId="{D911B811-56E2-4275-B23F-0B3758FA18B5}" dt="2025-02-17T01:42:16.734" v="2345" actId="1076"/>
          <ac:picMkLst>
            <pc:docMk/>
            <pc:sldMk cId="869394654" sldId="270"/>
            <ac:picMk id="9" creationId="{31E0EF51-C2DA-DBB9-8AF6-A6B417E2710B}"/>
          </ac:picMkLst>
        </pc:picChg>
        <pc:picChg chg="add mod">
          <ac:chgData name="Arpan Das" userId="c4c05431-43fa-4bfe-ba56-e9103ec2c7a1" providerId="ADAL" clId="{D911B811-56E2-4275-B23F-0B3758FA18B5}" dt="2025-02-17T01:41:06.287" v="2327" actId="1076"/>
          <ac:picMkLst>
            <pc:docMk/>
            <pc:sldMk cId="869394654" sldId="270"/>
            <ac:picMk id="13" creationId="{32B5C276-6966-AFDD-7FF8-65DA9E4A4230}"/>
          </ac:picMkLst>
        </pc:picChg>
        <pc:picChg chg="add mod">
          <ac:chgData name="Arpan Das" userId="c4c05431-43fa-4bfe-ba56-e9103ec2c7a1" providerId="ADAL" clId="{D911B811-56E2-4275-B23F-0B3758FA18B5}" dt="2025-02-17T01:42:24.229" v="2349" actId="1076"/>
          <ac:picMkLst>
            <pc:docMk/>
            <pc:sldMk cId="869394654" sldId="270"/>
            <ac:picMk id="15" creationId="{5D87338C-40B2-04E2-6D46-B8E575E5DDFF}"/>
          </ac:picMkLst>
        </pc:picChg>
        <pc:picChg chg="add mod">
          <ac:chgData name="Arpan Das" userId="c4c05431-43fa-4bfe-ba56-e9103ec2c7a1" providerId="ADAL" clId="{D911B811-56E2-4275-B23F-0B3758FA18B5}" dt="2025-02-17T01:42:25.877" v="2350" actId="1076"/>
          <ac:picMkLst>
            <pc:docMk/>
            <pc:sldMk cId="869394654" sldId="270"/>
            <ac:picMk id="17" creationId="{73C8A6F6-24AC-CE71-D2A5-3AF93D339BE3}"/>
          </ac:picMkLst>
        </pc:picChg>
        <pc:picChg chg="add mod">
          <ac:chgData name="Arpan Das" userId="c4c05431-43fa-4bfe-ba56-e9103ec2c7a1" providerId="ADAL" clId="{D911B811-56E2-4275-B23F-0B3758FA18B5}" dt="2025-02-17T01:42:49.387" v="2356" actId="1076"/>
          <ac:picMkLst>
            <pc:docMk/>
            <pc:sldMk cId="869394654" sldId="270"/>
            <ac:picMk id="19" creationId="{41017963-4253-971E-1F5C-37B478256AC6}"/>
          </ac:picMkLst>
        </pc:picChg>
      </pc:sldChg>
      <pc:sldChg chg="addSp delSp modSp add mod">
        <pc:chgData name="Arpan Das" userId="c4c05431-43fa-4bfe-ba56-e9103ec2c7a1" providerId="ADAL" clId="{D911B811-56E2-4275-B23F-0B3758FA18B5}" dt="2025-02-16T17:23:27.122" v="1355" actId="113"/>
        <pc:sldMkLst>
          <pc:docMk/>
          <pc:sldMk cId="320818150" sldId="271"/>
        </pc:sldMkLst>
        <pc:spChg chg="del">
          <ac:chgData name="Arpan Das" userId="c4c05431-43fa-4bfe-ba56-e9103ec2c7a1" providerId="ADAL" clId="{D911B811-56E2-4275-B23F-0B3758FA18B5}" dt="2025-02-16T17:15:06.439" v="1188" actId="478"/>
          <ac:spMkLst>
            <pc:docMk/>
            <pc:sldMk cId="320818150" sldId="271"/>
            <ac:spMk id="2" creationId="{E42D5B8D-BE5B-509F-36D0-52E01F1049FC}"/>
          </ac:spMkLst>
        </pc:spChg>
        <pc:spChg chg="del">
          <ac:chgData name="Arpan Das" userId="c4c05431-43fa-4bfe-ba56-e9103ec2c7a1" providerId="ADAL" clId="{D911B811-56E2-4275-B23F-0B3758FA18B5}" dt="2025-02-16T17:15:08.303" v="1189" actId="478"/>
          <ac:spMkLst>
            <pc:docMk/>
            <pc:sldMk cId="320818150" sldId="271"/>
            <ac:spMk id="3" creationId="{DC235FBF-0001-030B-3FC3-38DC361BBB7C}"/>
          </ac:spMkLst>
        </pc:spChg>
        <pc:spChg chg="add mod">
          <ac:chgData name="Arpan Das" userId="c4c05431-43fa-4bfe-ba56-e9103ec2c7a1" providerId="ADAL" clId="{D911B811-56E2-4275-B23F-0B3758FA18B5}" dt="2025-02-16T17:15:52.771" v="1268" actId="20577"/>
          <ac:spMkLst>
            <pc:docMk/>
            <pc:sldMk cId="320818150" sldId="271"/>
            <ac:spMk id="4" creationId="{BF76B6D1-7158-95DE-79F7-027473374393}"/>
          </ac:spMkLst>
        </pc:spChg>
        <pc:spChg chg="del">
          <ac:chgData name="Arpan Das" userId="c4c05431-43fa-4bfe-ba56-e9103ec2c7a1" providerId="ADAL" clId="{D911B811-56E2-4275-B23F-0B3758FA18B5}" dt="2025-02-16T17:15:09.848" v="1190" actId="478"/>
          <ac:spMkLst>
            <pc:docMk/>
            <pc:sldMk cId="320818150" sldId="271"/>
            <ac:spMk id="5" creationId="{D1A353A1-21CA-A133-29D9-1B7F26CE29AB}"/>
          </ac:spMkLst>
        </pc:spChg>
        <pc:spChg chg="del">
          <ac:chgData name="Arpan Das" userId="c4c05431-43fa-4bfe-ba56-e9103ec2c7a1" providerId="ADAL" clId="{D911B811-56E2-4275-B23F-0B3758FA18B5}" dt="2025-02-16T17:15:11.289" v="1191" actId="478"/>
          <ac:spMkLst>
            <pc:docMk/>
            <pc:sldMk cId="320818150" sldId="271"/>
            <ac:spMk id="6" creationId="{AA15EBCF-6445-4B0F-EFA5-E635C8A3A533}"/>
          </ac:spMkLst>
        </pc:spChg>
        <pc:spChg chg="add mod">
          <ac:chgData name="Arpan Das" userId="c4c05431-43fa-4bfe-ba56-e9103ec2c7a1" providerId="ADAL" clId="{D911B811-56E2-4275-B23F-0B3758FA18B5}" dt="2025-02-16T17:23:27.122" v="1355" actId="113"/>
          <ac:spMkLst>
            <pc:docMk/>
            <pc:sldMk cId="320818150" sldId="271"/>
            <ac:spMk id="7" creationId="{94A62D88-7CB7-1E84-DCD7-7186A6241FDB}"/>
          </ac:spMkLst>
        </pc:spChg>
        <pc:spChg chg="add mod">
          <ac:chgData name="Arpan Das" userId="c4c05431-43fa-4bfe-ba56-e9103ec2c7a1" providerId="ADAL" clId="{D911B811-56E2-4275-B23F-0B3758FA18B5}" dt="2025-02-16T17:23:20.055" v="1353"/>
          <ac:spMkLst>
            <pc:docMk/>
            <pc:sldMk cId="320818150" sldId="271"/>
            <ac:spMk id="10" creationId="{F4C24816-045F-ECAD-6188-ED54AC2434E7}"/>
          </ac:spMkLst>
        </pc:spChg>
        <pc:spChg chg="mod">
          <ac:chgData name="Arpan Das" userId="c4c05431-43fa-4bfe-ba56-e9103ec2c7a1" providerId="ADAL" clId="{D911B811-56E2-4275-B23F-0B3758FA18B5}" dt="2025-02-16T17:15:29.045" v="1230" actId="20577"/>
          <ac:spMkLst>
            <pc:docMk/>
            <pc:sldMk cId="320818150" sldId="271"/>
            <ac:spMk id="102" creationId="{6D57D633-0420-1590-DF64-DFFBCCF8BF47}"/>
          </ac:spMkLst>
        </pc:spChg>
        <pc:picChg chg="add mod">
          <ac:chgData name="Arpan Das" userId="c4c05431-43fa-4bfe-ba56-e9103ec2c7a1" providerId="ADAL" clId="{D911B811-56E2-4275-B23F-0B3758FA18B5}" dt="2025-02-16T17:18:01.932" v="1322" actId="1076"/>
          <ac:picMkLst>
            <pc:docMk/>
            <pc:sldMk cId="320818150" sldId="271"/>
            <ac:picMk id="8" creationId="{81100E99-80D8-C062-B10E-A6411E26F1D4}"/>
          </ac:picMkLst>
        </pc:picChg>
        <pc:picChg chg="add mod">
          <ac:chgData name="Arpan Das" userId="c4c05431-43fa-4bfe-ba56-e9103ec2c7a1" providerId="ADAL" clId="{D911B811-56E2-4275-B23F-0B3758FA18B5}" dt="2025-02-16T17:18:12.648" v="1324"/>
          <ac:picMkLst>
            <pc:docMk/>
            <pc:sldMk cId="320818150" sldId="271"/>
            <ac:picMk id="9" creationId="{FFD20E80-68D2-59B6-1356-48CF06768C6E}"/>
          </ac:picMkLst>
        </pc:picChg>
        <pc:picChg chg="add mod">
          <ac:chgData name="Arpan Das" userId="c4c05431-43fa-4bfe-ba56-e9103ec2c7a1" providerId="ADAL" clId="{D911B811-56E2-4275-B23F-0B3758FA18B5}" dt="2025-02-16T17:22:05.380" v="1344" actId="14100"/>
          <ac:picMkLst>
            <pc:docMk/>
            <pc:sldMk cId="320818150" sldId="271"/>
            <ac:picMk id="11" creationId="{94989DDC-41FB-1A77-7038-2B3FC01C0952}"/>
          </ac:picMkLst>
        </pc:picChg>
      </pc:sldChg>
      <pc:sldChg chg="addSp delSp modSp add mod">
        <pc:chgData name="Arpan Das" userId="c4c05431-43fa-4bfe-ba56-e9103ec2c7a1" providerId="ADAL" clId="{D911B811-56E2-4275-B23F-0B3758FA18B5}" dt="2025-02-16T17:25:52.528" v="1378"/>
        <pc:sldMkLst>
          <pc:docMk/>
          <pc:sldMk cId="1562554196" sldId="272"/>
        </pc:sldMkLst>
        <pc:spChg chg="mod">
          <ac:chgData name="Arpan Das" userId="c4c05431-43fa-4bfe-ba56-e9103ec2c7a1" providerId="ADAL" clId="{D911B811-56E2-4275-B23F-0B3758FA18B5}" dt="2025-02-16T17:24:43.429" v="1367" actId="27636"/>
          <ac:spMkLst>
            <pc:docMk/>
            <pc:sldMk cId="1562554196" sldId="272"/>
            <ac:spMk id="7" creationId="{AB5BE003-05A5-8BD2-0472-3A03C51A1498}"/>
          </ac:spMkLst>
        </pc:spChg>
        <pc:spChg chg="mod">
          <ac:chgData name="Arpan Das" userId="c4c05431-43fa-4bfe-ba56-e9103ec2c7a1" providerId="ADAL" clId="{D911B811-56E2-4275-B23F-0B3758FA18B5}" dt="2025-02-16T17:25:52.528" v="1378"/>
          <ac:spMkLst>
            <pc:docMk/>
            <pc:sldMk cId="1562554196" sldId="272"/>
            <ac:spMk id="10" creationId="{9B80FEBD-8F19-33AB-A4D1-83A4CAA346BA}"/>
          </ac:spMkLst>
        </pc:spChg>
        <pc:spChg chg="mod">
          <ac:chgData name="Arpan Das" userId="c4c05431-43fa-4bfe-ba56-e9103ec2c7a1" providerId="ADAL" clId="{D911B811-56E2-4275-B23F-0B3758FA18B5}" dt="2025-02-16T17:22:46.937" v="1349" actId="20577"/>
          <ac:spMkLst>
            <pc:docMk/>
            <pc:sldMk cId="1562554196" sldId="272"/>
            <ac:spMk id="102" creationId="{EC9114B9-2A5C-AD89-3BF8-D6D332D06D0E}"/>
          </ac:spMkLst>
        </pc:spChg>
        <pc:picChg chg="add mod">
          <ac:chgData name="Arpan Das" userId="c4c05431-43fa-4bfe-ba56-e9103ec2c7a1" providerId="ADAL" clId="{D911B811-56E2-4275-B23F-0B3758FA18B5}" dt="2025-02-16T17:24:14.675" v="1359" actId="1440"/>
          <ac:picMkLst>
            <pc:docMk/>
            <pc:sldMk cId="1562554196" sldId="272"/>
            <ac:picMk id="2" creationId="{4F2CCF28-F972-43C1-DDC5-17008F937672}"/>
          </ac:picMkLst>
        </pc:picChg>
        <pc:picChg chg="add mod">
          <ac:chgData name="Arpan Das" userId="c4c05431-43fa-4bfe-ba56-e9103ec2c7a1" providerId="ADAL" clId="{D911B811-56E2-4275-B23F-0B3758FA18B5}" dt="2025-02-16T17:25:26.155" v="1372" actId="1440"/>
          <ac:picMkLst>
            <pc:docMk/>
            <pc:sldMk cId="1562554196" sldId="272"/>
            <ac:picMk id="3" creationId="{F66494DB-4A16-9F8E-B5C4-BDA22BDB3FA3}"/>
          </ac:picMkLst>
        </pc:picChg>
        <pc:picChg chg="del">
          <ac:chgData name="Arpan Das" userId="c4c05431-43fa-4bfe-ba56-e9103ec2c7a1" providerId="ADAL" clId="{D911B811-56E2-4275-B23F-0B3758FA18B5}" dt="2025-02-16T17:24:03.749" v="1356" actId="478"/>
          <ac:picMkLst>
            <pc:docMk/>
            <pc:sldMk cId="1562554196" sldId="272"/>
            <ac:picMk id="8" creationId="{36A8F96E-E108-F53A-4065-0073E9711D22}"/>
          </ac:picMkLst>
        </pc:picChg>
        <pc:picChg chg="del">
          <ac:chgData name="Arpan Das" userId="c4c05431-43fa-4bfe-ba56-e9103ec2c7a1" providerId="ADAL" clId="{D911B811-56E2-4275-B23F-0B3758FA18B5}" dt="2025-02-16T17:25:12.964" v="1368" actId="478"/>
          <ac:picMkLst>
            <pc:docMk/>
            <pc:sldMk cId="1562554196" sldId="272"/>
            <ac:picMk id="11" creationId="{8C831F77-ED73-EF49-3111-22A5A538BCCE}"/>
          </ac:picMkLst>
        </pc:picChg>
      </pc:sldChg>
      <pc:sldChg chg="modSp add mod">
        <pc:chgData name="Arpan Das" userId="c4c05431-43fa-4bfe-ba56-e9103ec2c7a1" providerId="ADAL" clId="{D911B811-56E2-4275-B23F-0B3758FA18B5}" dt="2025-02-16T17:30:28.087" v="1532" actId="20577"/>
        <pc:sldMkLst>
          <pc:docMk/>
          <pc:sldMk cId="2111272210" sldId="273"/>
        </pc:sldMkLst>
        <pc:spChg chg="mod">
          <ac:chgData name="Arpan Das" userId="c4c05431-43fa-4bfe-ba56-e9103ec2c7a1" providerId="ADAL" clId="{D911B811-56E2-4275-B23F-0B3758FA18B5}" dt="2025-02-16T17:30:28.087" v="1532" actId="20577"/>
          <ac:spMkLst>
            <pc:docMk/>
            <pc:sldMk cId="2111272210" sldId="273"/>
            <ac:spMk id="102" creationId="{605E9154-ECC6-B29F-C425-8CC4E8D39970}"/>
          </ac:spMkLst>
        </pc:spChg>
      </pc:sldChg>
      <pc:sldChg chg="new del">
        <pc:chgData name="Arpan Das" userId="c4c05431-43fa-4bfe-ba56-e9103ec2c7a1" providerId="ADAL" clId="{D911B811-56E2-4275-B23F-0B3758FA18B5}" dt="2025-02-16T17:29:20.974" v="1516" actId="47"/>
        <pc:sldMkLst>
          <pc:docMk/>
          <pc:sldMk cId="4139207808" sldId="274"/>
        </pc:sldMkLst>
      </pc:sldChg>
      <pc:sldChg chg="addSp delSp modSp add mod">
        <pc:chgData name="Arpan Das" userId="c4c05431-43fa-4bfe-ba56-e9103ec2c7a1" providerId="ADAL" clId="{D911B811-56E2-4275-B23F-0B3758FA18B5}" dt="2025-02-16T17:29:14.602" v="1514"/>
        <pc:sldMkLst>
          <pc:docMk/>
          <pc:sldMk cId="523231841" sldId="275"/>
        </pc:sldMkLst>
        <pc:spChg chg="mod">
          <ac:chgData name="Arpan Das" userId="c4c05431-43fa-4bfe-ba56-e9103ec2c7a1" providerId="ADAL" clId="{D911B811-56E2-4275-B23F-0B3758FA18B5}" dt="2025-02-16T17:27:28.209" v="1398" actId="1076"/>
          <ac:spMkLst>
            <pc:docMk/>
            <pc:sldMk cId="523231841" sldId="275"/>
            <ac:spMk id="4" creationId="{8C815616-5A95-9474-A207-CBFB265E1254}"/>
          </ac:spMkLst>
        </pc:spChg>
        <pc:spChg chg="add mod">
          <ac:chgData name="Arpan Das" userId="c4c05431-43fa-4bfe-ba56-e9103ec2c7a1" providerId="ADAL" clId="{D911B811-56E2-4275-B23F-0B3758FA18B5}" dt="2025-02-16T17:28:53.201" v="1510" actId="1076"/>
          <ac:spMkLst>
            <pc:docMk/>
            <pc:sldMk cId="523231841" sldId="275"/>
            <ac:spMk id="6" creationId="{E26E2194-B06F-23ED-D4D7-71599D6925D6}"/>
          </ac:spMkLst>
        </pc:spChg>
        <pc:spChg chg="del">
          <ac:chgData name="Arpan Das" userId="c4c05431-43fa-4bfe-ba56-e9103ec2c7a1" providerId="ADAL" clId="{D911B811-56E2-4275-B23F-0B3758FA18B5}" dt="2025-02-16T17:27:18.891" v="1392" actId="478"/>
          <ac:spMkLst>
            <pc:docMk/>
            <pc:sldMk cId="523231841" sldId="275"/>
            <ac:spMk id="7" creationId="{88EA8495-0708-C382-605A-D22A6C6B4197}"/>
          </ac:spMkLst>
        </pc:spChg>
        <pc:spChg chg="add mod">
          <ac:chgData name="Arpan Das" userId="c4c05431-43fa-4bfe-ba56-e9103ec2c7a1" providerId="ADAL" clId="{D911B811-56E2-4275-B23F-0B3758FA18B5}" dt="2025-02-16T17:29:14.602" v="1514"/>
          <ac:spMkLst>
            <pc:docMk/>
            <pc:sldMk cId="523231841" sldId="275"/>
            <ac:spMk id="8" creationId="{E0CBA2B9-C1F4-9F71-B2A1-846E47F55C52}"/>
          </ac:spMkLst>
        </pc:spChg>
        <pc:spChg chg="del">
          <ac:chgData name="Arpan Das" userId="c4c05431-43fa-4bfe-ba56-e9103ec2c7a1" providerId="ADAL" clId="{D911B811-56E2-4275-B23F-0B3758FA18B5}" dt="2025-02-16T17:27:21.023" v="1394" actId="478"/>
          <ac:spMkLst>
            <pc:docMk/>
            <pc:sldMk cId="523231841" sldId="275"/>
            <ac:spMk id="10" creationId="{C8A3D170-4E07-48BA-A95F-BC548DC64593}"/>
          </ac:spMkLst>
        </pc:spChg>
        <pc:spChg chg="mod">
          <ac:chgData name="Arpan Das" userId="c4c05431-43fa-4bfe-ba56-e9103ec2c7a1" providerId="ADAL" clId="{D911B811-56E2-4275-B23F-0B3758FA18B5}" dt="2025-02-16T17:26:13.119" v="1382" actId="20577"/>
          <ac:spMkLst>
            <pc:docMk/>
            <pc:sldMk cId="523231841" sldId="275"/>
            <ac:spMk id="102" creationId="{A3BB96B0-07EE-FD24-0326-965CC09DE6E8}"/>
          </ac:spMkLst>
        </pc:spChg>
        <pc:picChg chg="del">
          <ac:chgData name="Arpan Das" userId="c4c05431-43fa-4bfe-ba56-e9103ec2c7a1" providerId="ADAL" clId="{D911B811-56E2-4275-B23F-0B3758FA18B5}" dt="2025-02-16T17:27:19.586" v="1393" actId="478"/>
          <ac:picMkLst>
            <pc:docMk/>
            <pc:sldMk cId="523231841" sldId="275"/>
            <ac:picMk id="2" creationId="{19BD8EE7-1891-946C-F72D-0ACDE9ED849D}"/>
          </ac:picMkLst>
        </pc:picChg>
        <pc:picChg chg="del">
          <ac:chgData name="Arpan Das" userId="c4c05431-43fa-4bfe-ba56-e9103ec2c7a1" providerId="ADAL" clId="{D911B811-56E2-4275-B23F-0B3758FA18B5}" dt="2025-02-16T17:27:21.829" v="1395" actId="478"/>
          <ac:picMkLst>
            <pc:docMk/>
            <pc:sldMk cId="523231841" sldId="275"/>
            <ac:picMk id="3" creationId="{4EBF012F-CDCF-E315-2D7B-2650E52F6444}"/>
          </ac:picMkLst>
        </pc:picChg>
        <pc:picChg chg="add mod">
          <ac:chgData name="Arpan Das" userId="c4c05431-43fa-4bfe-ba56-e9103ec2c7a1" providerId="ADAL" clId="{D911B811-56E2-4275-B23F-0B3758FA18B5}" dt="2025-02-16T17:28:50.878" v="1509" actId="14100"/>
          <ac:picMkLst>
            <pc:docMk/>
            <pc:sldMk cId="523231841" sldId="275"/>
            <ac:picMk id="5" creationId="{A873577F-7617-7283-D98D-79EF118C295D}"/>
          </ac:picMkLst>
        </pc:picChg>
      </pc:sldChg>
      <pc:sldChg chg="addSp delSp modSp add mod">
        <pc:chgData name="Arpan Das" userId="c4c05431-43fa-4bfe-ba56-e9103ec2c7a1" providerId="ADAL" clId="{D911B811-56E2-4275-B23F-0B3758FA18B5}" dt="2025-02-16T17:30:07.597" v="1530" actId="1440"/>
        <pc:sldMkLst>
          <pc:docMk/>
          <pc:sldMk cId="4143664800" sldId="276"/>
        </pc:sldMkLst>
        <pc:spChg chg="add mod">
          <ac:chgData name="Arpan Das" userId="c4c05431-43fa-4bfe-ba56-e9103ec2c7a1" providerId="ADAL" clId="{D911B811-56E2-4275-B23F-0B3758FA18B5}" dt="2025-02-16T17:29:57.242" v="1529" actId="27636"/>
          <ac:spMkLst>
            <pc:docMk/>
            <pc:sldMk cId="4143664800" sldId="276"/>
            <ac:spMk id="2" creationId="{C0488ACF-6AA3-A638-5FEA-4CB10B764CED}"/>
          </ac:spMkLst>
        </pc:spChg>
        <pc:spChg chg="del">
          <ac:chgData name="Arpan Das" userId="c4c05431-43fa-4bfe-ba56-e9103ec2c7a1" providerId="ADAL" clId="{D911B811-56E2-4275-B23F-0B3758FA18B5}" dt="2025-02-16T17:29:45.251" v="1524" actId="478"/>
          <ac:spMkLst>
            <pc:docMk/>
            <pc:sldMk cId="4143664800" sldId="276"/>
            <ac:spMk id="6" creationId="{1081171B-0CA5-346E-BC92-EF0DAD8F81F3}"/>
          </ac:spMkLst>
        </pc:spChg>
        <pc:spChg chg="mod">
          <ac:chgData name="Arpan Das" userId="c4c05431-43fa-4bfe-ba56-e9103ec2c7a1" providerId="ADAL" clId="{D911B811-56E2-4275-B23F-0B3758FA18B5}" dt="2025-02-16T17:29:24.047" v="1518" actId="20577"/>
          <ac:spMkLst>
            <pc:docMk/>
            <pc:sldMk cId="4143664800" sldId="276"/>
            <ac:spMk id="102" creationId="{B23F2692-AC35-E51E-E9C3-C53952F152C8}"/>
          </ac:spMkLst>
        </pc:spChg>
        <pc:picChg chg="add mod">
          <ac:chgData name="Arpan Das" userId="c4c05431-43fa-4bfe-ba56-e9103ec2c7a1" providerId="ADAL" clId="{D911B811-56E2-4275-B23F-0B3758FA18B5}" dt="2025-02-16T17:30:07.597" v="1530" actId="1440"/>
          <ac:picMkLst>
            <pc:docMk/>
            <pc:sldMk cId="4143664800" sldId="276"/>
            <ac:picMk id="3" creationId="{000F9097-13BB-009B-2BAB-FA9D0A0B6C25}"/>
          </ac:picMkLst>
        </pc:picChg>
        <pc:picChg chg="del">
          <ac:chgData name="Arpan Das" userId="c4c05431-43fa-4bfe-ba56-e9103ec2c7a1" providerId="ADAL" clId="{D911B811-56E2-4275-B23F-0B3758FA18B5}" dt="2025-02-16T17:29:26.629" v="1519" actId="478"/>
          <ac:picMkLst>
            <pc:docMk/>
            <pc:sldMk cId="4143664800" sldId="276"/>
            <ac:picMk id="5" creationId="{28DDC8D8-51C7-BBEA-C29A-DA02783163F6}"/>
          </ac:picMkLst>
        </pc:picChg>
      </pc:sldChg>
      <pc:sldChg chg="addSp delSp modSp add mod">
        <pc:chgData name="Arpan Das" userId="c4c05431-43fa-4bfe-ba56-e9103ec2c7a1" providerId="ADAL" clId="{D911B811-56E2-4275-B23F-0B3758FA18B5}" dt="2025-02-16T17:43:40.015" v="1823" actId="1076"/>
        <pc:sldMkLst>
          <pc:docMk/>
          <pc:sldMk cId="1582223729" sldId="277"/>
        </pc:sldMkLst>
        <pc:spChg chg="add del">
          <ac:chgData name="Arpan Das" userId="c4c05431-43fa-4bfe-ba56-e9103ec2c7a1" providerId="ADAL" clId="{D911B811-56E2-4275-B23F-0B3758FA18B5}" dt="2025-02-16T17:41:52.783" v="1803" actId="11529"/>
          <ac:spMkLst>
            <pc:docMk/>
            <pc:sldMk cId="1582223729" sldId="277"/>
            <ac:spMk id="3" creationId="{38D1D689-0C24-E450-534C-C892698DBC0B}"/>
          </ac:spMkLst>
        </pc:spChg>
        <pc:spChg chg="del">
          <ac:chgData name="Arpan Das" userId="c4c05431-43fa-4bfe-ba56-e9103ec2c7a1" providerId="ADAL" clId="{D911B811-56E2-4275-B23F-0B3758FA18B5}" dt="2025-02-16T17:38:42.278" v="1784" actId="478"/>
          <ac:spMkLst>
            <pc:docMk/>
            <pc:sldMk cId="1582223729" sldId="277"/>
            <ac:spMk id="4" creationId="{2F21D35C-E3A7-CCE1-EAED-82185C1F7B2A}"/>
          </ac:spMkLst>
        </pc:spChg>
        <pc:spChg chg="add mod">
          <ac:chgData name="Arpan Das" userId="c4c05431-43fa-4bfe-ba56-e9103ec2c7a1" providerId="ADAL" clId="{D911B811-56E2-4275-B23F-0B3758FA18B5}" dt="2025-02-16T17:43:16.302" v="1813" actId="14100"/>
          <ac:spMkLst>
            <pc:docMk/>
            <pc:sldMk cId="1582223729" sldId="277"/>
            <ac:spMk id="5" creationId="{EFF555A4-9FEA-5595-4D26-30E9DD376451}"/>
          </ac:spMkLst>
        </pc:spChg>
        <pc:spChg chg="del mod">
          <ac:chgData name="Arpan Das" userId="c4c05431-43fa-4bfe-ba56-e9103ec2c7a1" providerId="ADAL" clId="{D911B811-56E2-4275-B23F-0B3758FA18B5}" dt="2025-02-16T17:38:43.802" v="1785" actId="478"/>
          <ac:spMkLst>
            <pc:docMk/>
            <pc:sldMk cId="1582223729" sldId="277"/>
            <ac:spMk id="7" creationId="{04370236-A9D8-D5D1-16BE-0F8EFC941259}"/>
          </ac:spMkLst>
        </pc:spChg>
        <pc:spChg chg="del">
          <ac:chgData name="Arpan Das" userId="c4c05431-43fa-4bfe-ba56-e9103ec2c7a1" providerId="ADAL" clId="{D911B811-56E2-4275-B23F-0B3758FA18B5}" dt="2025-02-16T17:38:48.380" v="1787" actId="478"/>
          <ac:spMkLst>
            <pc:docMk/>
            <pc:sldMk cId="1582223729" sldId="277"/>
            <ac:spMk id="10" creationId="{D742D489-D72A-E35D-7A0E-D0A4E9D95477}"/>
          </ac:spMkLst>
        </pc:spChg>
        <pc:spChg chg="add mod">
          <ac:chgData name="Arpan Das" userId="c4c05431-43fa-4bfe-ba56-e9103ec2c7a1" providerId="ADAL" clId="{D911B811-56E2-4275-B23F-0B3758FA18B5}" dt="2025-02-16T17:43:40.015" v="1823" actId="1076"/>
          <ac:spMkLst>
            <pc:docMk/>
            <pc:sldMk cId="1582223729" sldId="277"/>
            <ac:spMk id="12" creationId="{9EA754CA-803D-1106-EAC6-D5DFBCB3562B}"/>
          </ac:spMkLst>
        </pc:spChg>
        <pc:spChg chg="mod">
          <ac:chgData name="Arpan Das" userId="c4c05431-43fa-4bfe-ba56-e9103ec2c7a1" providerId="ADAL" clId="{D911B811-56E2-4275-B23F-0B3758FA18B5}" dt="2025-02-16T17:38:38.085" v="1781" actId="20577"/>
          <ac:spMkLst>
            <pc:docMk/>
            <pc:sldMk cId="1582223729" sldId="277"/>
            <ac:spMk id="102" creationId="{2D351337-E00C-6705-02B7-14E286F4D4C0}"/>
          </ac:spMkLst>
        </pc:spChg>
        <pc:graphicFrameChg chg="add mod modGraphic">
          <ac:chgData name="Arpan Das" userId="c4c05431-43fa-4bfe-ba56-e9103ec2c7a1" providerId="ADAL" clId="{D911B811-56E2-4275-B23F-0B3758FA18B5}" dt="2025-02-16T17:42:00.742" v="1805" actId="14734"/>
          <ac:graphicFrameMkLst>
            <pc:docMk/>
            <pc:sldMk cId="1582223729" sldId="277"/>
            <ac:graphicFrameMk id="2" creationId="{11B02EFF-33BB-7147-89B2-DEFC8063ADA2}"/>
          </ac:graphicFrameMkLst>
        </pc:graphicFrameChg>
        <pc:picChg chg="del">
          <ac:chgData name="Arpan Das" userId="c4c05431-43fa-4bfe-ba56-e9103ec2c7a1" providerId="ADAL" clId="{D911B811-56E2-4275-B23F-0B3758FA18B5}" dt="2025-02-16T17:38:40.515" v="1782" actId="478"/>
          <ac:picMkLst>
            <pc:docMk/>
            <pc:sldMk cId="1582223729" sldId="277"/>
            <ac:picMk id="8" creationId="{9F1E215E-CE33-BBED-78E5-9E3D7F6C017F}"/>
          </ac:picMkLst>
        </pc:picChg>
        <pc:picChg chg="add mod">
          <ac:chgData name="Arpan Das" userId="c4c05431-43fa-4bfe-ba56-e9103ec2c7a1" providerId="ADAL" clId="{D911B811-56E2-4275-B23F-0B3758FA18B5}" dt="2025-02-16T17:43:17.809" v="1814" actId="1076"/>
          <ac:picMkLst>
            <pc:docMk/>
            <pc:sldMk cId="1582223729" sldId="277"/>
            <ac:picMk id="9" creationId="{4469608D-4821-47A5-D361-868931D4F4E9}"/>
          </ac:picMkLst>
        </pc:picChg>
        <pc:picChg chg="del">
          <ac:chgData name="Arpan Das" userId="c4c05431-43fa-4bfe-ba56-e9103ec2c7a1" providerId="ADAL" clId="{D911B811-56E2-4275-B23F-0B3758FA18B5}" dt="2025-02-16T17:38:46.952" v="1786" actId="478"/>
          <ac:picMkLst>
            <pc:docMk/>
            <pc:sldMk cId="1582223729" sldId="277"/>
            <ac:picMk id="11" creationId="{79BE1580-E65E-BC25-BC1D-4E1F815CBC07}"/>
          </ac:picMkLst>
        </pc:picChg>
      </pc:sldChg>
      <pc:sldChg chg="addSp modSp add mod">
        <pc:chgData name="Arpan Das" userId="c4c05431-43fa-4bfe-ba56-e9103ec2c7a1" providerId="ADAL" clId="{D911B811-56E2-4275-B23F-0B3758FA18B5}" dt="2025-02-16T17:44:31.446" v="1830" actId="1076"/>
        <pc:sldMkLst>
          <pc:docMk/>
          <pc:sldMk cId="901246267" sldId="278"/>
        </pc:sldMkLst>
        <pc:spChg chg="mod">
          <ac:chgData name="Arpan Das" userId="c4c05431-43fa-4bfe-ba56-e9103ec2c7a1" providerId="ADAL" clId="{D911B811-56E2-4275-B23F-0B3758FA18B5}" dt="2025-02-16T17:44:11.551" v="1826"/>
          <ac:spMkLst>
            <pc:docMk/>
            <pc:sldMk cId="901246267" sldId="278"/>
            <ac:spMk id="2" creationId="{F16A698E-0CE8-FEA1-A199-0CCC7C38A003}"/>
          </ac:spMkLst>
        </pc:spChg>
        <pc:cxnChg chg="add mod">
          <ac:chgData name="Arpan Das" userId="c4c05431-43fa-4bfe-ba56-e9103ec2c7a1" providerId="ADAL" clId="{D911B811-56E2-4275-B23F-0B3758FA18B5}" dt="2025-02-16T17:44:31.446" v="1830" actId="1076"/>
          <ac:cxnSpMkLst>
            <pc:docMk/>
            <pc:sldMk cId="901246267" sldId="278"/>
            <ac:cxnSpMk id="3" creationId="{5EADD4BA-932C-6370-FF69-D85DCB6B66E3}"/>
          </ac:cxnSpMkLst>
        </pc:cxnChg>
      </pc:sldChg>
      <pc:sldChg chg="add">
        <pc:chgData name="Arpan Das" userId="c4c05431-43fa-4bfe-ba56-e9103ec2c7a1" providerId="ADAL" clId="{D911B811-56E2-4275-B23F-0B3758FA18B5}" dt="2025-02-16T17:43:57.550" v="1824"/>
        <pc:sldMkLst>
          <pc:docMk/>
          <pc:sldMk cId="3212271719" sldId="279"/>
        </pc:sldMkLst>
      </pc:sldChg>
      <pc:sldChg chg="new del">
        <pc:chgData name="Arpan Das" userId="c4c05431-43fa-4bfe-ba56-e9103ec2c7a1" providerId="ADAL" clId="{D911B811-56E2-4275-B23F-0B3758FA18B5}" dt="2025-02-17T01:33:09.221" v="1835" actId="47"/>
        <pc:sldMkLst>
          <pc:docMk/>
          <pc:sldMk cId="866152709" sldId="280"/>
        </pc:sldMkLst>
      </pc:sldChg>
      <pc:sldChg chg="addSp delSp modSp add mod">
        <pc:chgData name="Arpan Das" userId="c4c05431-43fa-4bfe-ba56-e9103ec2c7a1" providerId="ADAL" clId="{D911B811-56E2-4275-B23F-0B3758FA18B5}" dt="2025-02-17T01:37:53.824" v="2280" actId="1076"/>
        <pc:sldMkLst>
          <pc:docMk/>
          <pc:sldMk cId="3424847862" sldId="281"/>
        </pc:sldMkLst>
        <pc:spChg chg="mod">
          <ac:chgData name="Arpan Das" userId="c4c05431-43fa-4bfe-ba56-e9103ec2c7a1" providerId="ADAL" clId="{D911B811-56E2-4275-B23F-0B3758FA18B5}" dt="2025-02-17T01:33:20.263" v="1853" actId="20577"/>
          <ac:spMkLst>
            <pc:docMk/>
            <pc:sldMk cId="3424847862" sldId="281"/>
            <ac:spMk id="4" creationId="{AD3DA499-EE0A-C73E-135F-C7E02E557CBD}"/>
          </ac:spMkLst>
        </pc:spChg>
        <pc:spChg chg="mod">
          <ac:chgData name="Arpan Das" userId="c4c05431-43fa-4bfe-ba56-e9103ec2c7a1" providerId="ADAL" clId="{D911B811-56E2-4275-B23F-0B3758FA18B5}" dt="2025-02-17T01:37:53.824" v="2280" actId="1076"/>
          <ac:spMkLst>
            <pc:docMk/>
            <pc:sldMk cId="3424847862" sldId="281"/>
            <ac:spMk id="7" creationId="{D808A966-F1CE-D92D-EEA0-1C5266D3D99D}"/>
          </ac:spMkLst>
        </pc:spChg>
        <pc:spChg chg="del">
          <ac:chgData name="Arpan Das" userId="c4c05431-43fa-4bfe-ba56-e9103ec2c7a1" providerId="ADAL" clId="{D911B811-56E2-4275-B23F-0B3758FA18B5}" dt="2025-02-17T01:33:46.190" v="1918" actId="478"/>
          <ac:spMkLst>
            <pc:docMk/>
            <pc:sldMk cId="3424847862" sldId="281"/>
            <ac:spMk id="10" creationId="{673A9A9B-AA44-8E85-D7EA-DB67A310657C}"/>
          </ac:spMkLst>
        </pc:spChg>
        <pc:spChg chg="mod">
          <ac:chgData name="Arpan Das" userId="c4c05431-43fa-4bfe-ba56-e9103ec2c7a1" providerId="ADAL" clId="{D911B811-56E2-4275-B23F-0B3758FA18B5}" dt="2025-02-17T01:33:14.233" v="1837" actId="20577"/>
          <ac:spMkLst>
            <pc:docMk/>
            <pc:sldMk cId="3424847862" sldId="281"/>
            <ac:spMk id="102" creationId="{91900689-7EC2-77C4-B5A6-EA944B72F7C1}"/>
          </ac:spMkLst>
        </pc:spChg>
        <pc:picChg chg="add mod">
          <ac:chgData name="Arpan Das" userId="c4c05431-43fa-4bfe-ba56-e9103ec2c7a1" providerId="ADAL" clId="{D911B811-56E2-4275-B23F-0B3758FA18B5}" dt="2025-02-17T01:34:03.287" v="1923" actId="1076"/>
          <ac:picMkLst>
            <pc:docMk/>
            <pc:sldMk cId="3424847862" sldId="281"/>
            <ac:picMk id="3" creationId="{319DCD20-56F6-79F1-AD74-8AE7B4AD57C0}"/>
          </ac:picMkLst>
        </pc:picChg>
        <pc:picChg chg="del">
          <ac:chgData name="Arpan Das" userId="c4c05431-43fa-4bfe-ba56-e9103ec2c7a1" providerId="ADAL" clId="{D911B811-56E2-4275-B23F-0B3758FA18B5}" dt="2025-02-17T01:33:41.086" v="1917" actId="478"/>
          <ac:picMkLst>
            <pc:docMk/>
            <pc:sldMk cId="3424847862" sldId="281"/>
            <ac:picMk id="8" creationId="{7F5B3B12-457E-40CB-869F-1B2E273277F5}"/>
          </ac:picMkLst>
        </pc:picChg>
        <pc:picChg chg="del">
          <ac:chgData name="Arpan Das" userId="c4c05431-43fa-4bfe-ba56-e9103ec2c7a1" providerId="ADAL" clId="{D911B811-56E2-4275-B23F-0B3758FA18B5}" dt="2025-02-17T01:33:51.003" v="1919" actId="478"/>
          <ac:picMkLst>
            <pc:docMk/>
            <pc:sldMk cId="3424847862" sldId="281"/>
            <ac:picMk id="11" creationId="{27AAA220-99A7-6825-9DCA-E7B874DA0102}"/>
          </ac:picMkLst>
        </pc:picChg>
      </pc:sldChg>
      <pc:sldChg chg="add del">
        <pc:chgData name="Arpan Das" userId="c4c05431-43fa-4bfe-ba56-e9103ec2c7a1" providerId="ADAL" clId="{D911B811-56E2-4275-B23F-0B3758FA18B5}" dt="2025-02-17T01:33:53.275" v="1921"/>
        <pc:sldMkLst>
          <pc:docMk/>
          <pc:sldMk cId="1066568490" sldId="282"/>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07/relationships/hdphoto" Target="../media/hdphoto1.wdp"/><Relationship Id="rId1" Type="http://schemas.openxmlformats.org/officeDocument/2006/relationships/image" Target="../media/image3.png"/><Relationship Id="rId5" Type="http://schemas.openxmlformats.org/officeDocument/2006/relationships/image" Target="../media/image5.jpg"/><Relationship Id="rId4" Type="http://schemas.microsoft.com/office/2007/relationships/hdphoto" Target="../media/hdphoto2.wdp"/></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07/relationships/hdphoto" Target="../media/hdphoto1.wdp"/><Relationship Id="rId1" Type="http://schemas.openxmlformats.org/officeDocument/2006/relationships/image" Target="../media/image3.png"/><Relationship Id="rId5" Type="http://schemas.openxmlformats.org/officeDocument/2006/relationships/image" Target="../media/image5.jpg"/><Relationship Id="rId4" Type="http://schemas.microsoft.com/office/2007/relationships/hdphoto" Target="../media/hdphoto2.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695C55-3F83-4DF2-B3A9-A899D2E63016}" type="doc">
      <dgm:prSet loTypeId="urn:microsoft.com/office/officeart/2005/8/layout/hProcess10" loCatId="process" qsTypeId="urn:microsoft.com/office/officeart/2005/8/quickstyle/simple1" qsCatId="simple" csTypeId="urn:microsoft.com/office/officeart/2005/8/colors/accent1_2" csCatId="accent1" phldr="1"/>
      <dgm:spPr/>
      <dgm:t>
        <a:bodyPr/>
        <a:lstStyle/>
        <a:p>
          <a:endParaRPr lang="en-IN"/>
        </a:p>
      </dgm:t>
    </dgm:pt>
    <dgm:pt modelId="{B2FC4378-C6DD-470E-90CB-1094198F1807}">
      <dgm:prSet phldrT="[Text]"/>
      <dgm:spPr/>
      <dgm:t>
        <a:bodyPr/>
        <a:lstStyle/>
        <a:p>
          <a:r>
            <a:rPr lang="en-US" dirty="0"/>
            <a:t>Build a logistic regression to assign probability of conversion to the leads </a:t>
          </a:r>
          <a:endParaRPr lang="en-IN" dirty="0"/>
        </a:p>
      </dgm:t>
    </dgm:pt>
    <dgm:pt modelId="{D3810B7E-E448-4DC6-88D4-E8412BECFC68}" type="parTrans" cxnId="{1E779D18-8FE9-491B-A5F4-3C70D6DF4F9D}">
      <dgm:prSet/>
      <dgm:spPr/>
      <dgm:t>
        <a:bodyPr/>
        <a:lstStyle/>
        <a:p>
          <a:endParaRPr lang="en-IN"/>
        </a:p>
      </dgm:t>
    </dgm:pt>
    <dgm:pt modelId="{78FDA2F4-CD41-467F-AAA6-3E1244358A63}" type="sibTrans" cxnId="{1E779D18-8FE9-491B-A5F4-3C70D6DF4F9D}">
      <dgm:prSet/>
      <dgm:spPr/>
      <dgm:t>
        <a:bodyPr/>
        <a:lstStyle/>
        <a:p>
          <a:endParaRPr lang="en-IN"/>
        </a:p>
      </dgm:t>
    </dgm:pt>
    <dgm:pt modelId="{D1F9DBAB-9928-42D9-9862-DD40B502AF03}">
      <dgm:prSet phldrT="[Text]"/>
      <dgm:spPr/>
      <dgm:t>
        <a:bodyPr/>
        <a:lstStyle/>
        <a:p>
          <a:r>
            <a:rPr lang="en-US" dirty="0"/>
            <a:t>Demonstrate  the model holds good for train and test in statistical measures </a:t>
          </a:r>
          <a:endParaRPr lang="en-IN" dirty="0"/>
        </a:p>
      </dgm:t>
    </dgm:pt>
    <dgm:pt modelId="{72CDE38D-FD45-4AB7-9995-AF545B394FE8}" type="parTrans" cxnId="{AFB4FD67-EB45-4FAF-8B8A-B6F151038322}">
      <dgm:prSet/>
      <dgm:spPr/>
      <dgm:t>
        <a:bodyPr/>
        <a:lstStyle/>
        <a:p>
          <a:endParaRPr lang="en-IN"/>
        </a:p>
      </dgm:t>
    </dgm:pt>
    <dgm:pt modelId="{2A254568-7524-44CA-A3C0-96208770089D}" type="sibTrans" cxnId="{AFB4FD67-EB45-4FAF-8B8A-B6F151038322}">
      <dgm:prSet/>
      <dgm:spPr/>
      <dgm:t>
        <a:bodyPr/>
        <a:lstStyle/>
        <a:p>
          <a:endParaRPr lang="en-IN"/>
        </a:p>
      </dgm:t>
    </dgm:pt>
    <dgm:pt modelId="{F06D1DF5-0E80-44CA-B770-3BACCDB80C2D}">
      <dgm:prSet phldrT="[Text]"/>
      <dgm:spPr/>
      <dgm:t>
        <a:bodyPr/>
        <a:lstStyle/>
        <a:p>
          <a:r>
            <a:rPr lang="en-US" dirty="0"/>
            <a:t>Insights – Identify the lead score </a:t>
          </a:r>
          <a:r>
            <a:rPr lang="en-IN" b="0" i="0" dirty="0"/>
            <a:t>to target potential leads and driving factors for better conversion </a:t>
          </a:r>
          <a:endParaRPr lang="en-IN" dirty="0"/>
        </a:p>
      </dgm:t>
    </dgm:pt>
    <dgm:pt modelId="{3D28EDF4-A04E-436C-9095-135AD29EED61}" type="parTrans" cxnId="{BFA789A2-F184-49A5-B70F-D684DEEE8C75}">
      <dgm:prSet/>
      <dgm:spPr/>
      <dgm:t>
        <a:bodyPr/>
        <a:lstStyle/>
        <a:p>
          <a:endParaRPr lang="en-IN"/>
        </a:p>
      </dgm:t>
    </dgm:pt>
    <dgm:pt modelId="{10841FF7-85C0-487B-96BA-745E7896CFD8}" type="sibTrans" cxnId="{BFA789A2-F184-49A5-B70F-D684DEEE8C75}">
      <dgm:prSet/>
      <dgm:spPr/>
      <dgm:t>
        <a:bodyPr/>
        <a:lstStyle/>
        <a:p>
          <a:endParaRPr lang="en-IN"/>
        </a:p>
      </dgm:t>
    </dgm:pt>
    <dgm:pt modelId="{B19D0166-2F33-43E7-8EF0-CDD5EDC7436C}" type="pres">
      <dgm:prSet presAssocID="{23695C55-3F83-4DF2-B3A9-A899D2E63016}" presName="Name0" presStyleCnt="0">
        <dgm:presLayoutVars>
          <dgm:dir/>
          <dgm:resizeHandles val="exact"/>
        </dgm:presLayoutVars>
      </dgm:prSet>
      <dgm:spPr/>
    </dgm:pt>
    <dgm:pt modelId="{14A2C630-403C-4FCD-9789-31E0E852BB2B}" type="pres">
      <dgm:prSet presAssocID="{B2FC4378-C6DD-470E-90CB-1094198F1807}" presName="composite" presStyleCnt="0"/>
      <dgm:spPr/>
    </dgm:pt>
    <dgm:pt modelId="{2DE5B367-B211-4A59-9B21-FFEBD0D4170B}" type="pres">
      <dgm:prSet presAssocID="{B2FC4378-C6DD-470E-90CB-1094198F1807}" presName="imagSh" presStyleLbl="bgImgPlace1" presStyleIdx="0" presStyleCnt="3"/>
      <dgm:spPr>
        <a:blipFill dpi="0" rotWithShape="1">
          <a:blip xmlns:r="http://schemas.openxmlformats.org/officeDocument/2006/relationships" r:embed="rId1">
            <a:extLst>
              <a:ext uri="{BEBA8EAE-BF5A-486C-A8C5-ECC9F3942E4B}">
                <a14:imgProps xmlns:a14="http://schemas.microsoft.com/office/drawing/2010/main">
                  <a14:imgLayer r:embed="rId2">
                    <a14:imgEffect>
                      <a14:artisticChalkSketch/>
                    </a14:imgEffect>
                  </a14:imgLayer>
                </a14:imgProps>
              </a:ext>
              <a:ext uri="{28A0092B-C50C-407E-A947-70E740481C1C}">
                <a14:useLocalDpi xmlns:a14="http://schemas.microsoft.com/office/drawing/2010/main" val="0"/>
              </a:ext>
            </a:extLst>
          </a:blip>
          <a:srcRect/>
          <a:stretch>
            <a:fillRect l="-19000" t="-16028" r="-19000" b="-16028"/>
          </a:stretch>
        </a:blipFill>
      </dgm:spPr>
    </dgm:pt>
    <dgm:pt modelId="{7862E237-12E0-4AA8-A44D-F9E1C8E279C5}" type="pres">
      <dgm:prSet presAssocID="{B2FC4378-C6DD-470E-90CB-1094198F1807}" presName="txNode" presStyleLbl="node1" presStyleIdx="0" presStyleCnt="3">
        <dgm:presLayoutVars>
          <dgm:bulletEnabled val="1"/>
        </dgm:presLayoutVars>
      </dgm:prSet>
      <dgm:spPr/>
    </dgm:pt>
    <dgm:pt modelId="{50292477-CFF8-48C7-BC18-3AA5BD528C38}" type="pres">
      <dgm:prSet presAssocID="{78FDA2F4-CD41-467F-AAA6-3E1244358A63}" presName="sibTrans" presStyleLbl="sibTrans2D1" presStyleIdx="0" presStyleCnt="2"/>
      <dgm:spPr/>
    </dgm:pt>
    <dgm:pt modelId="{00B77AA9-2699-4338-BC2A-27D89C505313}" type="pres">
      <dgm:prSet presAssocID="{78FDA2F4-CD41-467F-AAA6-3E1244358A63}" presName="connTx" presStyleLbl="sibTrans2D1" presStyleIdx="0" presStyleCnt="2"/>
      <dgm:spPr/>
    </dgm:pt>
    <dgm:pt modelId="{C23F0CD1-4B17-4C72-AB0B-0FA02538BC9C}" type="pres">
      <dgm:prSet presAssocID="{D1F9DBAB-9928-42D9-9862-DD40B502AF03}" presName="composite" presStyleCnt="0"/>
      <dgm:spPr/>
    </dgm:pt>
    <dgm:pt modelId="{09606A9A-3589-43F2-95B6-046FFCF2BFA7}" type="pres">
      <dgm:prSet presAssocID="{D1F9DBAB-9928-42D9-9862-DD40B502AF03}" presName="imagSh" presStyleLbl="bgImgPlace1" presStyleIdx="1" presStyleCnt="3"/>
      <dgm:spPr>
        <a:blipFill dpi="0" rotWithShape="1">
          <a:blip xmlns:r="http://schemas.openxmlformats.org/officeDocument/2006/relationships" r:embed="rId3">
            <a:extLst>
              <a:ext uri="{BEBA8EAE-BF5A-486C-A8C5-ECC9F3942E4B}">
                <a14:imgProps xmlns:a14="http://schemas.microsoft.com/office/drawing/2010/main">
                  <a14:imgLayer r:embed="rId4">
                    <a14:imgEffect>
                      <a14:artisticMarker/>
                    </a14:imgEffect>
                    <a14:imgEffect>
                      <a14:brightnessContrast contrast="-3000"/>
                    </a14:imgEffect>
                  </a14:imgLayer>
                </a14:imgProps>
              </a:ext>
              <a:ext uri="{28A0092B-C50C-407E-A947-70E740481C1C}">
                <a14:useLocalDpi xmlns:a14="http://schemas.microsoft.com/office/drawing/2010/main" val="0"/>
              </a:ext>
            </a:extLst>
          </a:blip>
          <a:srcRect/>
          <a:stretch>
            <a:fillRect l="-1278" r="-1278"/>
          </a:stretch>
        </a:blipFill>
      </dgm:spPr>
    </dgm:pt>
    <dgm:pt modelId="{8E76F2F0-8E14-47C3-9AC1-852D2FD637C9}" type="pres">
      <dgm:prSet presAssocID="{D1F9DBAB-9928-42D9-9862-DD40B502AF03}" presName="txNode" presStyleLbl="node1" presStyleIdx="1" presStyleCnt="3">
        <dgm:presLayoutVars>
          <dgm:bulletEnabled val="1"/>
        </dgm:presLayoutVars>
      </dgm:prSet>
      <dgm:spPr/>
    </dgm:pt>
    <dgm:pt modelId="{9182234B-1DB3-420F-A9E1-91ED4BBFF023}" type="pres">
      <dgm:prSet presAssocID="{2A254568-7524-44CA-A3C0-96208770089D}" presName="sibTrans" presStyleLbl="sibTrans2D1" presStyleIdx="1" presStyleCnt="2"/>
      <dgm:spPr/>
    </dgm:pt>
    <dgm:pt modelId="{9ED41B8F-65DE-43EB-8C37-30D575B706F4}" type="pres">
      <dgm:prSet presAssocID="{2A254568-7524-44CA-A3C0-96208770089D}" presName="connTx" presStyleLbl="sibTrans2D1" presStyleIdx="1" presStyleCnt="2"/>
      <dgm:spPr/>
    </dgm:pt>
    <dgm:pt modelId="{AA901BC9-CCF4-4506-A56B-A456279C2282}" type="pres">
      <dgm:prSet presAssocID="{F06D1DF5-0E80-44CA-B770-3BACCDB80C2D}" presName="composite" presStyleCnt="0"/>
      <dgm:spPr/>
    </dgm:pt>
    <dgm:pt modelId="{6F8C271E-1F57-4EC9-9A3C-BAF19FBA3F7C}" type="pres">
      <dgm:prSet presAssocID="{F06D1DF5-0E80-44CA-B770-3BACCDB80C2D}" presName="imagSh" presStyleLbl="bgImgPlace1" presStyleIdx="2" presStyleCnt="3"/>
      <dgm:spPr>
        <a:blipFill>
          <a:blip xmlns:r="http://schemas.openxmlformats.org/officeDocument/2006/relationships" r:embed="rId5">
            <a:extLst>
              <a:ext uri="{28A0092B-C50C-407E-A947-70E740481C1C}">
                <a14:useLocalDpi xmlns:a14="http://schemas.microsoft.com/office/drawing/2010/main" val="0"/>
              </a:ext>
            </a:extLst>
          </a:blip>
          <a:srcRect/>
          <a:stretch>
            <a:fillRect l="-36000" r="-36000"/>
          </a:stretch>
        </a:blipFill>
      </dgm:spPr>
    </dgm:pt>
    <dgm:pt modelId="{BB80FCC2-970F-4691-9691-B20255E98329}" type="pres">
      <dgm:prSet presAssocID="{F06D1DF5-0E80-44CA-B770-3BACCDB80C2D}" presName="txNode" presStyleLbl="node1" presStyleIdx="2" presStyleCnt="3">
        <dgm:presLayoutVars>
          <dgm:bulletEnabled val="1"/>
        </dgm:presLayoutVars>
      </dgm:prSet>
      <dgm:spPr/>
    </dgm:pt>
  </dgm:ptLst>
  <dgm:cxnLst>
    <dgm:cxn modelId="{E3162506-AE6D-4A06-A9CC-7F8E2C3927BF}" type="presOf" srcId="{2A254568-7524-44CA-A3C0-96208770089D}" destId="{9182234B-1DB3-420F-A9E1-91ED4BBFF023}" srcOrd="0" destOrd="0" presId="urn:microsoft.com/office/officeart/2005/8/layout/hProcess10"/>
    <dgm:cxn modelId="{9F25FC07-A043-4751-A61E-D2EBED1A067A}" type="presOf" srcId="{78FDA2F4-CD41-467F-AAA6-3E1244358A63}" destId="{00B77AA9-2699-4338-BC2A-27D89C505313}" srcOrd="1" destOrd="0" presId="urn:microsoft.com/office/officeart/2005/8/layout/hProcess10"/>
    <dgm:cxn modelId="{1E779D18-8FE9-491B-A5F4-3C70D6DF4F9D}" srcId="{23695C55-3F83-4DF2-B3A9-A899D2E63016}" destId="{B2FC4378-C6DD-470E-90CB-1094198F1807}" srcOrd="0" destOrd="0" parTransId="{D3810B7E-E448-4DC6-88D4-E8412BECFC68}" sibTransId="{78FDA2F4-CD41-467F-AAA6-3E1244358A63}"/>
    <dgm:cxn modelId="{AFB4FD67-EB45-4FAF-8B8A-B6F151038322}" srcId="{23695C55-3F83-4DF2-B3A9-A899D2E63016}" destId="{D1F9DBAB-9928-42D9-9862-DD40B502AF03}" srcOrd="1" destOrd="0" parTransId="{72CDE38D-FD45-4AB7-9995-AF545B394FE8}" sibTransId="{2A254568-7524-44CA-A3C0-96208770089D}"/>
    <dgm:cxn modelId="{A023954C-BAE1-4A76-9F1C-5F21ED30487E}" type="presOf" srcId="{23695C55-3F83-4DF2-B3A9-A899D2E63016}" destId="{B19D0166-2F33-43E7-8EF0-CDD5EDC7436C}" srcOrd="0" destOrd="0" presId="urn:microsoft.com/office/officeart/2005/8/layout/hProcess10"/>
    <dgm:cxn modelId="{15100C6E-4CE6-4E04-A88A-2185BC04A42C}" type="presOf" srcId="{78FDA2F4-CD41-467F-AAA6-3E1244358A63}" destId="{50292477-CFF8-48C7-BC18-3AA5BD528C38}" srcOrd="0" destOrd="0" presId="urn:microsoft.com/office/officeart/2005/8/layout/hProcess10"/>
    <dgm:cxn modelId="{568D9584-0E63-4213-8A1D-AE8F4F07ACBA}" type="presOf" srcId="{D1F9DBAB-9928-42D9-9862-DD40B502AF03}" destId="{8E76F2F0-8E14-47C3-9AC1-852D2FD637C9}" srcOrd="0" destOrd="0" presId="urn:microsoft.com/office/officeart/2005/8/layout/hProcess10"/>
    <dgm:cxn modelId="{BFA789A2-F184-49A5-B70F-D684DEEE8C75}" srcId="{23695C55-3F83-4DF2-B3A9-A899D2E63016}" destId="{F06D1DF5-0E80-44CA-B770-3BACCDB80C2D}" srcOrd="2" destOrd="0" parTransId="{3D28EDF4-A04E-436C-9095-135AD29EED61}" sibTransId="{10841FF7-85C0-487B-96BA-745E7896CFD8}"/>
    <dgm:cxn modelId="{0B5B64C7-6BD6-45D2-A8F6-628D1210379B}" type="presOf" srcId="{F06D1DF5-0E80-44CA-B770-3BACCDB80C2D}" destId="{BB80FCC2-970F-4691-9691-B20255E98329}" srcOrd="0" destOrd="0" presId="urn:microsoft.com/office/officeart/2005/8/layout/hProcess10"/>
    <dgm:cxn modelId="{17F7A7DE-4525-4A95-BA40-59674AD3B814}" type="presOf" srcId="{B2FC4378-C6DD-470E-90CB-1094198F1807}" destId="{7862E237-12E0-4AA8-A44D-F9E1C8E279C5}" srcOrd="0" destOrd="0" presId="urn:microsoft.com/office/officeart/2005/8/layout/hProcess10"/>
    <dgm:cxn modelId="{B0B8A8ED-5C63-444F-8003-24CE0D5CC203}" type="presOf" srcId="{2A254568-7524-44CA-A3C0-96208770089D}" destId="{9ED41B8F-65DE-43EB-8C37-30D575B706F4}" srcOrd="1" destOrd="0" presId="urn:microsoft.com/office/officeart/2005/8/layout/hProcess10"/>
    <dgm:cxn modelId="{73F86EE4-B86C-46E4-8DDA-4D81168D9A1B}" type="presParOf" srcId="{B19D0166-2F33-43E7-8EF0-CDD5EDC7436C}" destId="{14A2C630-403C-4FCD-9789-31E0E852BB2B}" srcOrd="0" destOrd="0" presId="urn:microsoft.com/office/officeart/2005/8/layout/hProcess10"/>
    <dgm:cxn modelId="{BD899C38-B338-44B6-8550-34CDB5FAE388}" type="presParOf" srcId="{14A2C630-403C-4FCD-9789-31E0E852BB2B}" destId="{2DE5B367-B211-4A59-9B21-FFEBD0D4170B}" srcOrd="0" destOrd="0" presId="urn:microsoft.com/office/officeart/2005/8/layout/hProcess10"/>
    <dgm:cxn modelId="{691FC8A1-CA8B-415E-9DFA-242EF3261A2B}" type="presParOf" srcId="{14A2C630-403C-4FCD-9789-31E0E852BB2B}" destId="{7862E237-12E0-4AA8-A44D-F9E1C8E279C5}" srcOrd="1" destOrd="0" presId="urn:microsoft.com/office/officeart/2005/8/layout/hProcess10"/>
    <dgm:cxn modelId="{FDCC00FE-0962-4D39-9CEB-D519A399C069}" type="presParOf" srcId="{B19D0166-2F33-43E7-8EF0-CDD5EDC7436C}" destId="{50292477-CFF8-48C7-BC18-3AA5BD528C38}" srcOrd="1" destOrd="0" presId="urn:microsoft.com/office/officeart/2005/8/layout/hProcess10"/>
    <dgm:cxn modelId="{EB1424B8-6ECD-4BD3-BCF5-597BB5FADA3A}" type="presParOf" srcId="{50292477-CFF8-48C7-BC18-3AA5BD528C38}" destId="{00B77AA9-2699-4338-BC2A-27D89C505313}" srcOrd="0" destOrd="0" presId="urn:microsoft.com/office/officeart/2005/8/layout/hProcess10"/>
    <dgm:cxn modelId="{80BE15E6-E800-49E2-8B01-74B7EAF3B452}" type="presParOf" srcId="{B19D0166-2F33-43E7-8EF0-CDD5EDC7436C}" destId="{C23F0CD1-4B17-4C72-AB0B-0FA02538BC9C}" srcOrd="2" destOrd="0" presId="urn:microsoft.com/office/officeart/2005/8/layout/hProcess10"/>
    <dgm:cxn modelId="{77FA9FE2-1948-4A79-8C87-3B8476E6CEEB}" type="presParOf" srcId="{C23F0CD1-4B17-4C72-AB0B-0FA02538BC9C}" destId="{09606A9A-3589-43F2-95B6-046FFCF2BFA7}" srcOrd="0" destOrd="0" presId="urn:microsoft.com/office/officeart/2005/8/layout/hProcess10"/>
    <dgm:cxn modelId="{6FC32653-219E-4278-A342-890FF5C8B068}" type="presParOf" srcId="{C23F0CD1-4B17-4C72-AB0B-0FA02538BC9C}" destId="{8E76F2F0-8E14-47C3-9AC1-852D2FD637C9}" srcOrd="1" destOrd="0" presId="urn:microsoft.com/office/officeart/2005/8/layout/hProcess10"/>
    <dgm:cxn modelId="{F461310E-E811-4F23-A787-C304B93F92C8}" type="presParOf" srcId="{B19D0166-2F33-43E7-8EF0-CDD5EDC7436C}" destId="{9182234B-1DB3-420F-A9E1-91ED4BBFF023}" srcOrd="3" destOrd="0" presId="urn:microsoft.com/office/officeart/2005/8/layout/hProcess10"/>
    <dgm:cxn modelId="{F67951EE-A8A9-4704-BA54-ED2C746BD3D3}" type="presParOf" srcId="{9182234B-1DB3-420F-A9E1-91ED4BBFF023}" destId="{9ED41B8F-65DE-43EB-8C37-30D575B706F4}" srcOrd="0" destOrd="0" presId="urn:microsoft.com/office/officeart/2005/8/layout/hProcess10"/>
    <dgm:cxn modelId="{F03966AF-D386-4A14-8C6F-FC22B1247DBF}" type="presParOf" srcId="{B19D0166-2F33-43E7-8EF0-CDD5EDC7436C}" destId="{AA901BC9-CCF4-4506-A56B-A456279C2282}" srcOrd="4" destOrd="0" presId="urn:microsoft.com/office/officeart/2005/8/layout/hProcess10"/>
    <dgm:cxn modelId="{AB40ED47-C47B-4883-8882-4709C2A82F7C}" type="presParOf" srcId="{AA901BC9-CCF4-4506-A56B-A456279C2282}" destId="{6F8C271E-1F57-4EC9-9A3C-BAF19FBA3F7C}" srcOrd="0" destOrd="0" presId="urn:microsoft.com/office/officeart/2005/8/layout/hProcess10"/>
    <dgm:cxn modelId="{6D2A40A9-D622-4284-81CB-299F1E985869}" type="presParOf" srcId="{AA901BC9-CCF4-4506-A56B-A456279C2282}" destId="{BB80FCC2-970F-4691-9691-B20255E98329}" srcOrd="1" destOrd="0" presId="urn:microsoft.com/office/officeart/2005/8/layout/hProcess10"/>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D1A1D6-42C0-4ECD-B16F-BA771E8130AC}"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3171E30F-E9D6-4DCF-812E-6564B4822ABD}">
      <dgm:prSet phldrT="[Text]" custT="1"/>
      <dgm:spPr/>
      <dgm:t>
        <a:bodyPr/>
        <a:lstStyle/>
        <a:p>
          <a:r>
            <a:rPr lang="en-US" sz="2000" dirty="0"/>
            <a:t>Coefficients with positive impact on Conversion </a:t>
          </a:r>
          <a:endParaRPr lang="en-IN" sz="2000" dirty="0"/>
        </a:p>
      </dgm:t>
    </dgm:pt>
    <dgm:pt modelId="{F905BE77-8D61-45AD-A460-A8C46DC02CCE}" type="parTrans" cxnId="{66EC78C7-5220-4085-8D58-B286DDA72592}">
      <dgm:prSet/>
      <dgm:spPr/>
      <dgm:t>
        <a:bodyPr/>
        <a:lstStyle/>
        <a:p>
          <a:endParaRPr lang="en-IN"/>
        </a:p>
      </dgm:t>
    </dgm:pt>
    <dgm:pt modelId="{85DB441E-E0CC-4816-A870-0237840A5019}" type="sibTrans" cxnId="{66EC78C7-5220-4085-8D58-B286DDA72592}">
      <dgm:prSet/>
      <dgm:spPr/>
      <dgm:t>
        <a:bodyPr/>
        <a:lstStyle/>
        <a:p>
          <a:endParaRPr lang="en-IN"/>
        </a:p>
      </dgm:t>
    </dgm:pt>
    <dgm:pt modelId="{11E84D0D-E674-4597-B162-1DA1BB5A3D26}">
      <dgm:prSet phldrT="[Text]" custT="1"/>
      <dgm:spPr/>
      <dgm:t>
        <a:bodyPr/>
        <a:lstStyle/>
        <a:p>
          <a:r>
            <a:rPr lang="en-US" sz="1600" b="0" i="0" dirty="0" err="1"/>
            <a:t>Tags_Closed</a:t>
          </a:r>
          <a:r>
            <a:rPr lang="en-US" sz="1600" b="0" i="0" dirty="0"/>
            <a:t> by </a:t>
          </a:r>
          <a:r>
            <a:rPr lang="en-US" sz="1600" b="0" i="0" dirty="0" err="1"/>
            <a:t>Horizzon</a:t>
          </a:r>
          <a:r>
            <a:rPr lang="en-US" sz="1600" b="0" i="0" dirty="0"/>
            <a:t> 				8.823691</a:t>
          </a:r>
          <a:endParaRPr lang="en-IN" sz="1600" dirty="0"/>
        </a:p>
      </dgm:t>
    </dgm:pt>
    <dgm:pt modelId="{F6CEA578-68C9-4442-A568-ADADA7343230}" type="parTrans" cxnId="{114A265D-9E3B-4EEB-B5B8-B1AFD77F59B3}">
      <dgm:prSet/>
      <dgm:spPr/>
      <dgm:t>
        <a:bodyPr/>
        <a:lstStyle/>
        <a:p>
          <a:endParaRPr lang="en-IN"/>
        </a:p>
      </dgm:t>
    </dgm:pt>
    <dgm:pt modelId="{F58CF533-7C04-4CD6-B5D4-77B246CD8F60}" type="sibTrans" cxnId="{114A265D-9E3B-4EEB-B5B8-B1AFD77F59B3}">
      <dgm:prSet/>
      <dgm:spPr/>
      <dgm:t>
        <a:bodyPr/>
        <a:lstStyle/>
        <a:p>
          <a:endParaRPr lang="en-IN"/>
        </a:p>
      </dgm:t>
    </dgm:pt>
    <dgm:pt modelId="{7F7243A2-95AB-4A34-8D6C-6FB67150F897}">
      <dgm:prSet phldrT="[Text]" custT="1"/>
      <dgm:spPr/>
      <dgm:t>
        <a:bodyPr/>
        <a:lstStyle/>
        <a:p>
          <a:r>
            <a:rPr lang="en-US" sz="2000" dirty="0"/>
            <a:t>Coefficients with Negative impact on Conversion </a:t>
          </a:r>
          <a:endParaRPr lang="en-IN" sz="2000" dirty="0"/>
        </a:p>
      </dgm:t>
    </dgm:pt>
    <dgm:pt modelId="{989C3835-E91F-472C-ABDE-0C8B47FD837C}" type="parTrans" cxnId="{B8119C9D-A7D8-4747-BC43-6CE5988A9C85}">
      <dgm:prSet/>
      <dgm:spPr/>
      <dgm:t>
        <a:bodyPr/>
        <a:lstStyle/>
        <a:p>
          <a:endParaRPr lang="en-IN"/>
        </a:p>
      </dgm:t>
    </dgm:pt>
    <dgm:pt modelId="{E9512111-E1F5-4C04-A632-1081E6E09CA5}" type="sibTrans" cxnId="{B8119C9D-A7D8-4747-BC43-6CE5988A9C85}">
      <dgm:prSet/>
      <dgm:spPr/>
      <dgm:t>
        <a:bodyPr/>
        <a:lstStyle/>
        <a:p>
          <a:endParaRPr lang="en-IN"/>
        </a:p>
      </dgm:t>
    </dgm:pt>
    <dgm:pt modelId="{0EF3B067-556C-44AE-A913-7F77B7E72B2B}">
      <dgm:prSet phldrT="[Text]" custT="1"/>
      <dgm:spPr/>
      <dgm:t>
        <a:bodyPr/>
        <a:lstStyle/>
        <a:p>
          <a:r>
            <a:rPr lang="en-US" sz="1600" b="0" i="0" dirty="0" err="1"/>
            <a:t>Specialization_Other</a:t>
          </a:r>
          <a:r>
            <a:rPr lang="en-US" sz="1600" b="0" i="0" dirty="0"/>
            <a:t> 					-1.909927</a:t>
          </a:r>
          <a:endParaRPr lang="en-IN" sz="1600" dirty="0"/>
        </a:p>
      </dgm:t>
    </dgm:pt>
    <dgm:pt modelId="{502CD1A7-344D-449A-AE4D-917720C1AF5F}" type="parTrans" cxnId="{41253AD5-C314-491A-8F5A-E86B151FCC6B}">
      <dgm:prSet/>
      <dgm:spPr/>
      <dgm:t>
        <a:bodyPr/>
        <a:lstStyle/>
        <a:p>
          <a:endParaRPr lang="en-IN"/>
        </a:p>
      </dgm:t>
    </dgm:pt>
    <dgm:pt modelId="{5D61FC6B-74B1-4C6F-9746-0E4EFA218DEB}" type="sibTrans" cxnId="{41253AD5-C314-491A-8F5A-E86B151FCC6B}">
      <dgm:prSet/>
      <dgm:spPr/>
      <dgm:t>
        <a:bodyPr/>
        <a:lstStyle/>
        <a:p>
          <a:endParaRPr lang="en-IN"/>
        </a:p>
      </dgm:t>
    </dgm:pt>
    <dgm:pt modelId="{403C2E80-30CB-46F9-9234-3FA1442CA163}">
      <dgm:prSet phldrT="[Text]" custT="1"/>
      <dgm:spPr/>
      <dgm:t>
        <a:bodyPr/>
        <a:lstStyle/>
        <a:p>
          <a:r>
            <a:rPr lang="en-US" sz="1600" b="0" i="0" dirty="0" err="1"/>
            <a:t>Tags_Lost</a:t>
          </a:r>
          <a:r>
            <a:rPr lang="en-US" sz="1600" b="0" i="0" dirty="0"/>
            <a:t> to EINS					7.451921</a:t>
          </a:r>
          <a:endParaRPr lang="en-IN" sz="1600" dirty="0"/>
        </a:p>
      </dgm:t>
    </dgm:pt>
    <dgm:pt modelId="{E2BCE539-BEF5-4EFE-A8B0-CB51B2557359}" type="parTrans" cxnId="{E8260156-6F2F-4AEB-9AD3-80B8F9BD9BB9}">
      <dgm:prSet/>
      <dgm:spPr/>
      <dgm:t>
        <a:bodyPr/>
        <a:lstStyle/>
        <a:p>
          <a:endParaRPr lang="en-IN"/>
        </a:p>
      </dgm:t>
    </dgm:pt>
    <dgm:pt modelId="{9FE72B27-CF41-44A6-BE4B-8307BA6DAAE5}" type="sibTrans" cxnId="{E8260156-6F2F-4AEB-9AD3-80B8F9BD9BB9}">
      <dgm:prSet/>
      <dgm:spPr/>
      <dgm:t>
        <a:bodyPr/>
        <a:lstStyle/>
        <a:p>
          <a:endParaRPr lang="en-IN"/>
        </a:p>
      </dgm:t>
    </dgm:pt>
    <dgm:pt modelId="{3A02DFC5-7EE2-4B6C-BBFC-209A8634EE00}">
      <dgm:prSet phldrT="[Text]" custT="1"/>
      <dgm:spPr/>
      <dgm:t>
        <a:bodyPr/>
        <a:lstStyle/>
        <a:p>
          <a:r>
            <a:rPr lang="en-US" sz="1600" b="0" i="0" dirty="0" err="1"/>
            <a:t>Tags_Will</a:t>
          </a:r>
          <a:r>
            <a:rPr lang="en-US" sz="1600" b="0" i="0" dirty="0"/>
            <a:t> revert after reading the email 		3.541627</a:t>
          </a:r>
          <a:endParaRPr lang="en-IN" sz="1600" dirty="0"/>
        </a:p>
      </dgm:t>
    </dgm:pt>
    <dgm:pt modelId="{2F820662-886F-4A4D-B9D4-C7DD4C20496B}" type="parTrans" cxnId="{1EDBBB66-E9F3-4B17-A800-FDAC9BE31E9D}">
      <dgm:prSet/>
      <dgm:spPr/>
      <dgm:t>
        <a:bodyPr/>
        <a:lstStyle/>
        <a:p>
          <a:endParaRPr lang="en-IN"/>
        </a:p>
      </dgm:t>
    </dgm:pt>
    <dgm:pt modelId="{17791635-B5E0-4870-853B-B2AEEB428ED3}" type="sibTrans" cxnId="{1EDBBB66-E9F3-4B17-A800-FDAC9BE31E9D}">
      <dgm:prSet/>
      <dgm:spPr/>
      <dgm:t>
        <a:bodyPr/>
        <a:lstStyle/>
        <a:p>
          <a:endParaRPr lang="en-IN"/>
        </a:p>
      </dgm:t>
    </dgm:pt>
    <dgm:pt modelId="{841E99FF-C497-4E92-A78C-C150A66ED8D8}">
      <dgm:prSet phldrT="[Text]" custT="1"/>
      <dgm:spPr/>
      <dgm:t>
        <a:bodyPr/>
        <a:lstStyle/>
        <a:p>
          <a:r>
            <a:rPr lang="en-US" sz="1600" b="0" i="0" dirty="0" err="1"/>
            <a:t>Tags_Busy</a:t>
          </a:r>
          <a:r>
            <a:rPr lang="en-US" sz="1600" b="0" i="0" dirty="0"/>
            <a:t> 						3.193647</a:t>
          </a:r>
          <a:endParaRPr lang="en-IN" sz="1600" dirty="0"/>
        </a:p>
      </dgm:t>
    </dgm:pt>
    <dgm:pt modelId="{B131C20F-1403-4F12-A485-3F568E516E04}" type="parTrans" cxnId="{44B62A6B-2EF7-4FBD-BE4D-424A7A60036B}">
      <dgm:prSet/>
      <dgm:spPr/>
      <dgm:t>
        <a:bodyPr/>
        <a:lstStyle/>
        <a:p>
          <a:endParaRPr lang="en-IN"/>
        </a:p>
      </dgm:t>
    </dgm:pt>
    <dgm:pt modelId="{6FA981DE-EA98-471A-B6B9-DB26E335ACA5}" type="sibTrans" cxnId="{44B62A6B-2EF7-4FBD-BE4D-424A7A60036B}">
      <dgm:prSet/>
      <dgm:spPr/>
      <dgm:t>
        <a:bodyPr/>
        <a:lstStyle/>
        <a:p>
          <a:endParaRPr lang="en-IN"/>
        </a:p>
      </dgm:t>
    </dgm:pt>
    <dgm:pt modelId="{990C6CC3-DAA7-4365-9458-A31BBE9079A0}">
      <dgm:prSet phldrT="[Text]" custT="1"/>
      <dgm:spPr/>
      <dgm:t>
        <a:bodyPr/>
        <a:lstStyle/>
        <a:p>
          <a:r>
            <a:rPr lang="en-US" sz="1600" b="0" i="0" dirty="0"/>
            <a:t>Lead </a:t>
          </a:r>
          <a:r>
            <a:rPr lang="en-US" sz="1600" b="0" i="0" dirty="0" err="1"/>
            <a:t>Source_Welingak</a:t>
          </a:r>
          <a:r>
            <a:rPr lang="en-US" sz="1600" b="0" i="0" dirty="0"/>
            <a:t> Website 			2.955038</a:t>
          </a:r>
          <a:endParaRPr lang="en-IN" sz="1600" dirty="0"/>
        </a:p>
      </dgm:t>
    </dgm:pt>
    <dgm:pt modelId="{119482A6-2872-4157-A654-A3AFD5EA02AD}" type="parTrans" cxnId="{40F7B026-0ED9-4E1B-A2F9-C6296C20F58F}">
      <dgm:prSet/>
      <dgm:spPr/>
      <dgm:t>
        <a:bodyPr/>
        <a:lstStyle/>
        <a:p>
          <a:endParaRPr lang="en-IN"/>
        </a:p>
      </dgm:t>
    </dgm:pt>
    <dgm:pt modelId="{1CC94DED-9D09-4C55-AD87-2D97C4F5540A}" type="sibTrans" cxnId="{40F7B026-0ED9-4E1B-A2F9-C6296C20F58F}">
      <dgm:prSet/>
      <dgm:spPr/>
      <dgm:t>
        <a:bodyPr/>
        <a:lstStyle/>
        <a:p>
          <a:endParaRPr lang="en-IN"/>
        </a:p>
      </dgm:t>
    </dgm:pt>
    <dgm:pt modelId="{790DF9A2-CABC-46EC-B4F7-DCF4083D83F6}">
      <dgm:prSet phldrT="[Text]" custT="1"/>
      <dgm:spPr/>
      <dgm:t>
        <a:bodyPr/>
        <a:lstStyle/>
        <a:p>
          <a:r>
            <a:rPr lang="en-US" sz="1600" b="0" i="0" dirty="0"/>
            <a:t>Last Notable </a:t>
          </a:r>
          <a:r>
            <a:rPr lang="en-US" sz="1600" b="0" i="0" dirty="0" err="1"/>
            <a:t>Activity_SMS</a:t>
          </a:r>
          <a:r>
            <a:rPr lang="en-US" sz="1600" b="0" i="0" dirty="0"/>
            <a:t> Sent 			2.716060</a:t>
          </a:r>
          <a:endParaRPr lang="en-IN" sz="1600" dirty="0"/>
        </a:p>
      </dgm:t>
    </dgm:pt>
    <dgm:pt modelId="{0F1E5C7A-8064-4300-AB33-824EA32CACDC}" type="parTrans" cxnId="{2BC75851-96B9-4262-8D39-AD082F18764D}">
      <dgm:prSet/>
      <dgm:spPr/>
      <dgm:t>
        <a:bodyPr/>
        <a:lstStyle/>
        <a:p>
          <a:endParaRPr lang="en-IN"/>
        </a:p>
      </dgm:t>
    </dgm:pt>
    <dgm:pt modelId="{B077951D-8DC2-42DA-9859-02A90371A57D}" type="sibTrans" cxnId="{2BC75851-96B9-4262-8D39-AD082F18764D}">
      <dgm:prSet/>
      <dgm:spPr/>
      <dgm:t>
        <a:bodyPr/>
        <a:lstStyle/>
        <a:p>
          <a:endParaRPr lang="en-IN"/>
        </a:p>
      </dgm:t>
    </dgm:pt>
    <dgm:pt modelId="{D7A8472B-EDDA-4B3D-B54C-0A0B8FF3E9A3}">
      <dgm:prSet phldrT="[Text]" custT="1"/>
      <dgm:spPr/>
      <dgm:t>
        <a:bodyPr/>
        <a:lstStyle/>
        <a:p>
          <a:r>
            <a:rPr lang="en-US" sz="1600" b="0" i="0" dirty="0" err="1"/>
            <a:t>Occupation_Working</a:t>
          </a:r>
          <a:r>
            <a:rPr lang="en-US" sz="1600" b="0" i="0" dirty="0"/>
            <a:t> Professional 			2.456735</a:t>
          </a:r>
          <a:endParaRPr lang="en-IN" sz="1600" dirty="0"/>
        </a:p>
      </dgm:t>
    </dgm:pt>
    <dgm:pt modelId="{75595C42-39BC-4092-9798-B95106897820}" type="parTrans" cxnId="{20246C08-54DD-46A8-B75D-B63AE818DCF2}">
      <dgm:prSet/>
      <dgm:spPr/>
      <dgm:t>
        <a:bodyPr/>
        <a:lstStyle/>
        <a:p>
          <a:endParaRPr lang="en-IN"/>
        </a:p>
      </dgm:t>
    </dgm:pt>
    <dgm:pt modelId="{92BC706A-5E40-4EC0-92C4-CD889D855B68}" type="sibTrans" cxnId="{20246C08-54DD-46A8-B75D-B63AE818DCF2}">
      <dgm:prSet/>
      <dgm:spPr/>
      <dgm:t>
        <a:bodyPr/>
        <a:lstStyle/>
        <a:p>
          <a:endParaRPr lang="en-IN"/>
        </a:p>
      </dgm:t>
    </dgm:pt>
    <dgm:pt modelId="{94625999-EC6B-491D-AFE0-554996D122E4}">
      <dgm:prSet phldrT="[Text]" custT="1"/>
      <dgm:spPr/>
      <dgm:t>
        <a:bodyPr/>
        <a:lstStyle/>
        <a:p>
          <a:r>
            <a:rPr lang="en-US" sz="1600" b="0" i="0" dirty="0"/>
            <a:t>Last Notable </a:t>
          </a:r>
          <a:r>
            <a:rPr lang="en-US" sz="1600" b="0" i="0" dirty="0" err="1"/>
            <a:t>Activity_Had</a:t>
          </a:r>
          <a:r>
            <a:rPr lang="en-US" sz="1600" b="0" i="0" dirty="0"/>
            <a:t> a Phone Conversation 	2.294362</a:t>
          </a:r>
          <a:endParaRPr lang="en-IN" sz="1600" dirty="0"/>
        </a:p>
      </dgm:t>
    </dgm:pt>
    <dgm:pt modelId="{F902F493-EFF3-4307-9ED1-BC65A3F5E1FF}" type="parTrans" cxnId="{A1120392-8DE7-41BB-B9B6-4BA2F6054819}">
      <dgm:prSet/>
      <dgm:spPr/>
      <dgm:t>
        <a:bodyPr/>
        <a:lstStyle/>
        <a:p>
          <a:endParaRPr lang="en-IN"/>
        </a:p>
      </dgm:t>
    </dgm:pt>
    <dgm:pt modelId="{E9EE142B-D4E1-4771-9DF7-718C6D981DDD}" type="sibTrans" cxnId="{A1120392-8DE7-41BB-B9B6-4BA2F6054819}">
      <dgm:prSet/>
      <dgm:spPr/>
      <dgm:t>
        <a:bodyPr/>
        <a:lstStyle/>
        <a:p>
          <a:endParaRPr lang="en-IN"/>
        </a:p>
      </dgm:t>
    </dgm:pt>
    <dgm:pt modelId="{61AF7672-3A9D-4245-8003-C0C07A1776C3}">
      <dgm:prSet phldrT="[Text]" custT="1"/>
      <dgm:spPr/>
      <dgm:t>
        <a:bodyPr/>
        <a:lstStyle/>
        <a:p>
          <a:r>
            <a:rPr lang="en-US" sz="1600" b="0" i="0" dirty="0"/>
            <a:t>Lead </a:t>
          </a:r>
          <a:r>
            <a:rPr lang="en-US" sz="1600" b="0" i="0" dirty="0" err="1"/>
            <a:t>Origin_Lead</a:t>
          </a:r>
          <a:r>
            <a:rPr lang="en-US" sz="1600" b="0" i="0" dirty="0"/>
            <a:t> Add Form 				2.023340</a:t>
          </a:r>
          <a:endParaRPr lang="en-IN" sz="1600" dirty="0"/>
        </a:p>
      </dgm:t>
    </dgm:pt>
    <dgm:pt modelId="{D28343A4-619A-4C76-AB51-E3650B79DBA2}" type="parTrans" cxnId="{005C2AA4-E7D3-4B4B-A248-5D25630611D1}">
      <dgm:prSet/>
      <dgm:spPr/>
      <dgm:t>
        <a:bodyPr/>
        <a:lstStyle/>
        <a:p>
          <a:endParaRPr lang="en-IN"/>
        </a:p>
      </dgm:t>
    </dgm:pt>
    <dgm:pt modelId="{81C49484-1732-4A55-9754-D609D7E03DD1}" type="sibTrans" cxnId="{005C2AA4-E7D3-4B4B-A248-5D25630611D1}">
      <dgm:prSet/>
      <dgm:spPr/>
      <dgm:t>
        <a:bodyPr/>
        <a:lstStyle/>
        <a:p>
          <a:endParaRPr lang="en-IN"/>
        </a:p>
      </dgm:t>
    </dgm:pt>
    <dgm:pt modelId="{31F63A64-7247-4BCC-A54B-9F55BD5ED908}">
      <dgm:prSet phldrT="[Text]" custT="1"/>
      <dgm:spPr/>
      <dgm:t>
        <a:bodyPr/>
        <a:lstStyle/>
        <a:p>
          <a:r>
            <a:rPr lang="en-US" sz="1600" b="0" i="0" dirty="0"/>
            <a:t>Do Not Email 						-1.320490</a:t>
          </a:r>
          <a:endParaRPr lang="en-IN" sz="1600" dirty="0"/>
        </a:p>
      </dgm:t>
    </dgm:pt>
    <dgm:pt modelId="{5C38D32E-CD62-4E3F-9313-5CE92B3A17D3}" type="parTrans" cxnId="{CFB87C74-61C5-4D6E-8DB6-F79C56AB15F0}">
      <dgm:prSet/>
      <dgm:spPr/>
      <dgm:t>
        <a:bodyPr/>
        <a:lstStyle/>
        <a:p>
          <a:endParaRPr lang="en-IN"/>
        </a:p>
      </dgm:t>
    </dgm:pt>
    <dgm:pt modelId="{69C6897D-E6CA-4265-B9CC-2933B5143009}" type="sibTrans" cxnId="{CFB87C74-61C5-4D6E-8DB6-F79C56AB15F0}">
      <dgm:prSet/>
      <dgm:spPr/>
      <dgm:t>
        <a:bodyPr/>
        <a:lstStyle/>
        <a:p>
          <a:endParaRPr lang="en-IN"/>
        </a:p>
      </dgm:t>
    </dgm:pt>
    <dgm:pt modelId="{ECCCE947-C0B7-4778-AFC1-204343352FB3}">
      <dgm:prSet phldrT="[Text]" custT="1"/>
      <dgm:spPr/>
      <dgm:t>
        <a:bodyPr/>
        <a:lstStyle/>
        <a:p>
          <a:r>
            <a:rPr lang="en-US" sz="1600" b="0" i="0" dirty="0" err="1"/>
            <a:t>Tags_switched</a:t>
          </a:r>
          <a:r>
            <a:rPr lang="en-US" sz="1600" b="0" i="0" dirty="0"/>
            <a:t> off 					-1.293963</a:t>
          </a:r>
          <a:endParaRPr lang="en-IN" sz="1600" dirty="0"/>
        </a:p>
      </dgm:t>
    </dgm:pt>
    <dgm:pt modelId="{D1E88FB2-23C6-41E5-897B-ACDB254269AF}" type="parTrans" cxnId="{CA0BBD36-2FB4-45AB-9305-9CDC982A5B06}">
      <dgm:prSet/>
      <dgm:spPr/>
      <dgm:t>
        <a:bodyPr/>
        <a:lstStyle/>
        <a:p>
          <a:endParaRPr lang="en-IN"/>
        </a:p>
      </dgm:t>
    </dgm:pt>
    <dgm:pt modelId="{DC8BD9BF-AD9F-450E-9801-0E4BEE7C8DDD}" type="sibTrans" cxnId="{CA0BBD36-2FB4-45AB-9305-9CDC982A5B06}">
      <dgm:prSet/>
      <dgm:spPr/>
      <dgm:t>
        <a:bodyPr/>
        <a:lstStyle/>
        <a:p>
          <a:endParaRPr lang="en-IN"/>
        </a:p>
      </dgm:t>
    </dgm:pt>
    <dgm:pt modelId="{FE6F7088-BE28-49CA-B058-08327F70396B}">
      <dgm:prSet phldrT="[Text]" custT="1"/>
      <dgm:spPr/>
      <dgm:t>
        <a:bodyPr/>
        <a:lstStyle/>
        <a:p>
          <a:r>
            <a:rPr lang="en-US" sz="1600" b="0" i="0" dirty="0"/>
            <a:t>Lead </a:t>
          </a:r>
          <a:r>
            <a:rPr lang="en-US" sz="1600" b="0" i="0" dirty="0" err="1"/>
            <a:t>Origin_Landing</a:t>
          </a:r>
          <a:r>
            <a:rPr lang="en-US" sz="1600" b="0" i="0" dirty="0"/>
            <a:t> Page Submission 			-1.131528</a:t>
          </a:r>
          <a:endParaRPr lang="en-IN" sz="1600" dirty="0"/>
        </a:p>
      </dgm:t>
    </dgm:pt>
    <dgm:pt modelId="{A414AB62-BA29-4CB7-9054-F54F589B9FC4}" type="parTrans" cxnId="{61BC0199-5BD4-4D39-BD58-DF76A853830E}">
      <dgm:prSet/>
      <dgm:spPr/>
      <dgm:t>
        <a:bodyPr/>
        <a:lstStyle/>
        <a:p>
          <a:endParaRPr lang="en-IN"/>
        </a:p>
      </dgm:t>
    </dgm:pt>
    <dgm:pt modelId="{285AED2C-80CE-4206-BA0D-9750E71A25AB}" type="sibTrans" cxnId="{61BC0199-5BD4-4D39-BD58-DF76A853830E}">
      <dgm:prSet/>
      <dgm:spPr/>
      <dgm:t>
        <a:bodyPr/>
        <a:lstStyle/>
        <a:p>
          <a:endParaRPr lang="en-IN"/>
        </a:p>
      </dgm:t>
    </dgm:pt>
    <dgm:pt modelId="{6DD9D532-F1E6-47D1-AA4F-59E2F2347D5E}">
      <dgm:prSet phldrT="[Text]" custT="1"/>
      <dgm:spPr/>
      <dgm:t>
        <a:bodyPr/>
        <a:lstStyle/>
        <a:p>
          <a:r>
            <a:rPr lang="en-US" sz="1600" b="0" i="0" dirty="0" err="1"/>
            <a:t>Tags_Ringing</a:t>
          </a:r>
          <a:r>
            <a:rPr lang="en-US" sz="1600" b="0" i="0" dirty="0"/>
            <a:t> 						-0.910970</a:t>
          </a:r>
          <a:endParaRPr lang="en-IN" sz="1600" dirty="0"/>
        </a:p>
      </dgm:t>
    </dgm:pt>
    <dgm:pt modelId="{923CBDC2-80BE-4D0A-A3C2-81E89A3D9B97}" type="parTrans" cxnId="{E7A082E1-4F17-4343-8AAF-080BA0604910}">
      <dgm:prSet/>
      <dgm:spPr/>
      <dgm:t>
        <a:bodyPr/>
        <a:lstStyle/>
        <a:p>
          <a:endParaRPr lang="en-IN"/>
        </a:p>
      </dgm:t>
    </dgm:pt>
    <dgm:pt modelId="{DCBE925D-3A1A-4552-A200-C2A820DF2897}" type="sibTrans" cxnId="{E7A082E1-4F17-4343-8AAF-080BA0604910}">
      <dgm:prSet/>
      <dgm:spPr/>
      <dgm:t>
        <a:bodyPr/>
        <a:lstStyle/>
        <a:p>
          <a:endParaRPr lang="en-IN"/>
        </a:p>
      </dgm:t>
    </dgm:pt>
    <dgm:pt modelId="{E6AC7AA3-FA4C-40E2-88F7-972CDD00C1B7}" type="pres">
      <dgm:prSet presAssocID="{6AD1A1D6-42C0-4ECD-B16F-BA771E8130AC}" presName="Name0" presStyleCnt="0">
        <dgm:presLayoutVars>
          <dgm:dir/>
          <dgm:animLvl val="lvl"/>
          <dgm:resizeHandles val="exact"/>
        </dgm:presLayoutVars>
      </dgm:prSet>
      <dgm:spPr/>
    </dgm:pt>
    <dgm:pt modelId="{3F180E4D-9423-4215-AE92-ECA2C9FFFD19}" type="pres">
      <dgm:prSet presAssocID="{3171E30F-E9D6-4DCF-812E-6564B4822ABD}" presName="linNode" presStyleCnt="0"/>
      <dgm:spPr/>
    </dgm:pt>
    <dgm:pt modelId="{3FAD61CC-75DA-42E5-A40A-A018A1DA5487}" type="pres">
      <dgm:prSet presAssocID="{3171E30F-E9D6-4DCF-812E-6564B4822ABD}" presName="parTx" presStyleLbl="revTx" presStyleIdx="0" presStyleCnt="2">
        <dgm:presLayoutVars>
          <dgm:chMax val="1"/>
          <dgm:bulletEnabled val="1"/>
        </dgm:presLayoutVars>
      </dgm:prSet>
      <dgm:spPr/>
    </dgm:pt>
    <dgm:pt modelId="{4CDBA09E-EE4D-42A5-B78B-A8C762784B0F}" type="pres">
      <dgm:prSet presAssocID="{3171E30F-E9D6-4DCF-812E-6564B4822ABD}" presName="bracket" presStyleLbl="parChTrans1D1" presStyleIdx="0" presStyleCnt="2"/>
      <dgm:spPr/>
    </dgm:pt>
    <dgm:pt modelId="{B0AB33B4-466B-41EF-A96F-D8CBA988A191}" type="pres">
      <dgm:prSet presAssocID="{3171E30F-E9D6-4DCF-812E-6564B4822ABD}" presName="spH" presStyleCnt="0"/>
      <dgm:spPr/>
    </dgm:pt>
    <dgm:pt modelId="{735562E3-C758-4E6B-B9F4-3C72FA072F78}" type="pres">
      <dgm:prSet presAssocID="{3171E30F-E9D6-4DCF-812E-6564B4822ABD}" presName="desTx" presStyleLbl="node1" presStyleIdx="0" presStyleCnt="2">
        <dgm:presLayoutVars>
          <dgm:bulletEnabled val="1"/>
        </dgm:presLayoutVars>
      </dgm:prSet>
      <dgm:spPr/>
    </dgm:pt>
    <dgm:pt modelId="{E4A329B0-8999-453D-B202-4A8CA2A82267}" type="pres">
      <dgm:prSet presAssocID="{85DB441E-E0CC-4816-A870-0237840A5019}" presName="spV" presStyleCnt="0"/>
      <dgm:spPr/>
    </dgm:pt>
    <dgm:pt modelId="{9948754F-2126-4C25-9659-E92354945286}" type="pres">
      <dgm:prSet presAssocID="{7F7243A2-95AB-4A34-8D6C-6FB67150F897}" presName="linNode" presStyleCnt="0"/>
      <dgm:spPr/>
    </dgm:pt>
    <dgm:pt modelId="{877EE342-677A-48D9-8916-8D027BBB67AE}" type="pres">
      <dgm:prSet presAssocID="{7F7243A2-95AB-4A34-8D6C-6FB67150F897}" presName="parTx" presStyleLbl="revTx" presStyleIdx="1" presStyleCnt="2">
        <dgm:presLayoutVars>
          <dgm:chMax val="1"/>
          <dgm:bulletEnabled val="1"/>
        </dgm:presLayoutVars>
      </dgm:prSet>
      <dgm:spPr/>
    </dgm:pt>
    <dgm:pt modelId="{21A3E788-D459-45F1-B334-3758F52846CF}" type="pres">
      <dgm:prSet presAssocID="{7F7243A2-95AB-4A34-8D6C-6FB67150F897}" presName="bracket" presStyleLbl="parChTrans1D1" presStyleIdx="1" presStyleCnt="2"/>
      <dgm:spPr/>
    </dgm:pt>
    <dgm:pt modelId="{72592905-FE2B-433D-BF66-385679A52DCF}" type="pres">
      <dgm:prSet presAssocID="{7F7243A2-95AB-4A34-8D6C-6FB67150F897}" presName="spH" presStyleCnt="0"/>
      <dgm:spPr/>
    </dgm:pt>
    <dgm:pt modelId="{FCAA0D0C-0D0C-4564-B3C5-D13915DEF00B}" type="pres">
      <dgm:prSet presAssocID="{7F7243A2-95AB-4A34-8D6C-6FB67150F897}" presName="desTx" presStyleLbl="node1" presStyleIdx="1" presStyleCnt="2">
        <dgm:presLayoutVars>
          <dgm:bulletEnabled val="1"/>
        </dgm:presLayoutVars>
      </dgm:prSet>
      <dgm:spPr/>
    </dgm:pt>
  </dgm:ptLst>
  <dgm:cxnLst>
    <dgm:cxn modelId="{FC717300-C176-4881-BEF9-692D0D353050}" type="presOf" srcId="{3A02DFC5-7EE2-4B6C-BBFC-209A8634EE00}" destId="{735562E3-C758-4E6B-B9F4-3C72FA072F78}" srcOrd="0" destOrd="2" presId="urn:diagrams.loki3.com/BracketList"/>
    <dgm:cxn modelId="{20246C08-54DD-46A8-B75D-B63AE818DCF2}" srcId="{3171E30F-E9D6-4DCF-812E-6564B4822ABD}" destId="{D7A8472B-EDDA-4B3D-B54C-0A0B8FF3E9A3}" srcOrd="6" destOrd="0" parTransId="{75595C42-39BC-4092-9798-B95106897820}" sibTransId="{92BC706A-5E40-4EC0-92C4-CD889D855B68}"/>
    <dgm:cxn modelId="{6F887F0C-0AB6-40C8-8D55-4633C306EA06}" type="presOf" srcId="{990C6CC3-DAA7-4365-9458-A31BBE9079A0}" destId="{735562E3-C758-4E6B-B9F4-3C72FA072F78}" srcOrd="0" destOrd="4" presId="urn:diagrams.loki3.com/BracketList"/>
    <dgm:cxn modelId="{A04C8021-9D84-49E7-AAA4-020095963923}" type="presOf" srcId="{FE6F7088-BE28-49CA-B058-08327F70396B}" destId="{FCAA0D0C-0D0C-4564-B3C5-D13915DEF00B}" srcOrd="0" destOrd="3" presId="urn:diagrams.loki3.com/BracketList"/>
    <dgm:cxn modelId="{CCCBC324-331F-4064-B690-79A9C5020116}" type="presOf" srcId="{0EF3B067-556C-44AE-A913-7F77B7E72B2B}" destId="{FCAA0D0C-0D0C-4564-B3C5-D13915DEF00B}" srcOrd="0" destOrd="0" presId="urn:diagrams.loki3.com/BracketList"/>
    <dgm:cxn modelId="{40F7B026-0ED9-4E1B-A2F9-C6296C20F58F}" srcId="{3171E30F-E9D6-4DCF-812E-6564B4822ABD}" destId="{990C6CC3-DAA7-4365-9458-A31BBE9079A0}" srcOrd="4" destOrd="0" parTransId="{119482A6-2872-4157-A654-A3AFD5EA02AD}" sibTransId="{1CC94DED-9D09-4C55-AD87-2D97C4F5540A}"/>
    <dgm:cxn modelId="{E318D026-CD88-47DA-BE8E-60C3BC78A78E}" type="presOf" srcId="{7F7243A2-95AB-4A34-8D6C-6FB67150F897}" destId="{877EE342-677A-48D9-8916-8D027BBB67AE}" srcOrd="0" destOrd="0" presId="urn:diagrams.loki3.com/BracketList"/>
    <dgm:cxn modelId="{CA0BBD36-2FB4-45AB-9305-9CDC982A5B06}" srcId="{7F7243A2-95AB-4A34-8D6C-6FB67150F897}" destId="{ECCCE947-C0B7-4778-AFC1-204343352FB3}" srcOrd="2" destOrd="0" parTransId="{D1E88FB2-23C6-41E5-897B-ACDB254269AF}" sibTransId="{DC8BD9BF-AD9F-450E-9801-0E4BEE7C8DDD}"/>
    <dgm:cxn modelId="{8FF3FB3A-5336-402D-8CB8-8F622822704C}" type="presOf" srcId="{403C2E80-30CB-46F9-9234-3FA1442CA163}" destId="{735562E3-C758-4E6B-B9F4-3C72FA072F78}" srcOrd="0" destOrd="1" presId="urn:diagrams.loki3.com/BracketList"/>
    <dgm:cxn modelId="{114A265D-9E3B-4EEB-B5B8-B1AFD77F59B3}" srcId="{3171E30F-E9D6-4DCF-812E-6564B4822ABD}" destId="{11E84D0D-E674-4597-B162-1DA1BB5A3D26}" srcOrd="0" destOrd="0" parTransId="{F6CEA578-68C9-4442-A568-ADADA7343230}" sibTransId="{F58CF533-7C04-4CD6-B5D4-77B246CD8F60}"/>
    <dgm:cxn modelId="{AD1AC85D-70D6-415D-B644-58067E8709BC}" type="presOf" srcId="{11E84D0D-E674-4597-B162-1DA1BB5A3D26}" destId="{735562E3-C758-4E6B-B9F4-3C72FA072F78}" srcOrd="0" destOrd="0" presId="urn:diagrams.loki3.com/BracketList"/>
    <dgm:cxn modelId="{1EDBBB66-E9F3-4B17-A800-FDAC9BE31E9D}" srcId="{3171E30F-E9D6-4DCF-812E-6564B4822ABD}" destId="{3A02DFC5-7EE2-4B6C-BBFC-209A8634EE00}" srcOrd="2" destOrd="0" parTransId="{2F820662-886F-4A4D-B9D4-C7DD4C20496B}" sibTransId="{17791635-B5E0-4870-853B-B2AEEB428ED3}"/>
    <dgm:cxn modelId="{32976A68-7E2D-44B9-9424-F88745BA93F7}" type="presOf" srcId="{6DD9D532-F1E6-47D1-AA4F-59E2F2347D5E}" destId="{FCAA0D0C-0D0C-4564-B3C5-D13915DEF00B}" srcOrd="0" destOrd="4" presId="urn:diagrams.loki3.com/BracketList"/>
    <dgm:cxn modelId="{44B62A6B-2EF7-4FBD-BE4D-424A7A60036B}" srcId="{3171E30F-E9D6-4DCF-812E-6564B4822ABD}" destId="{841E99FF-C497-4E92-A78C-C150A66ED8D8}" srcOrd="3" destOrd="0" parTransId="{B131C20F-1403-4F12-A485-3F568E516E04}" sibTransId="{6FA981DE-EA98-471A-B6B9-DB26E335ACA5}"/>
    <dgm:cxn modelId="{E68E304D-EBBE-4D86-AD8C-955FC9EF1917}" type="presOf" srcId="{ECCCE947-C0B7-4778-AFC1-204343352FB3}" destId="{FCAA0D0C-0D0C-4564-B3C5-D13915DEF00B}" srcOrd="0" destOrd="2" presId="urn:diagrams.loki3.com/BracketList"/>
    <dgm:cxn modelId="{1ECE7C70-9DB2-4BF5-A0DC-8057837F74FE}" type="presOf" srcId="{790DF9A2-CABC-46EC-B4F7-DCF4083D83F6}" destId="{735562E3-C758-4E6B-B9F4-3C72FA072F78}" srcOrd="0" destOrd="5" presId="urn:diagrams.loki3.com/BracketList"/>
    <dgm:cxn modelId="{2BC75851-96B9-4262-8D39-AD082F18764D}" srcId="{3171E30F-E9D6-4DCF-812E-6564B4822ABD}" destId="{790DF9A2-CABC-46EC-B4F7-DCF4083D83F6}" srcOrd="5" destOrd="0" parTransId="{0F1E5C7A-8064-4300-AB33-824EA32CACDC}" sibTransId="{B077951D-8DC2-42DA-9859-02A90371A57D}"/>
    <dgm:cxn modelId="{37B22C52-5ACA-41CB-B588-3207CDA34081}" type="presOf" srcId="{841E99FF-C497-4E92-A78C-C150A66ED8D8}" destId="{735562E3-C758-4E6B-B9F4-3C72FA072F78}" srcOrd="0" destOrd="3" presId="urn:diagrams.loki3.com/BracketList"/>
    <dgm:cxn modelId="{CFB87C74-61C5-4D6E-8DB6-F79C56AB15F0}" srcId="{7F7243A2-95AB-4A34-8D6C-6FB67150F897}" destId="{31F63A64-7247-4BCC-A54B-9F55BD5ED908}" srcOrd="1" destOrd="0" parTransId="{5C38D32E-CD62-4E3F-9313-5CE92B3A17D3}" sibTransId="{69C6897D-E6CA-4265-B9CC-2933B5143009}"/>
    <dgm:cxn modelId="{E8260156-6F2F-4AEB-9AD3-80B8F9BD9BB9}" srcId="{3171E30F-E9D6-4DCF-812E-6564B4822ABD}" destId="{403C2E80-30CB-46F9-9234-3FA1442CA163}" srcOrd="1" destOrd="0" parTransId="{E2BCE539-BEF5-4EFE-A8B0-CB51B2557359}" sibTransId="{9FE72B27-CF41-44A6-BE4B-8307BA6DAAE5}"/>
    <dgm:cxn modelId="{460A8A79-86C7-4818-8C42-A23A9F7E08EE}" type="presOf" srcId="{61AF7672-3A9D-4245-8003-C0C07A1776C3}" destId="{735562E3-C758-4E6B-B9F4-3C72FA072F78}" srcOrd="0" destOrd="8" presId="urn:diagrams.loki3.com/BracketList"/>
    <dgm:cxn modelId="{A1120392-8DE7-41BB-B9B6-4BA2F6054819}" srcId="{3171E30F-E9D6-4DCF-812E-6564B4822ABD}" destId="{94625999-EC6B-491D-AFE0-554996D122E4}" srcOrd="7" destOrd="0" parTransId="{F902F493-EFF3-4307-9ED1-BC65A3F5E1FF}" sibTransId="{E9EE142B-D4E1-4771-9DF7-718C6D981DDD}"/>
    <dgm:cxn modelId="{DB35C297-1FE1-41E0-9C97-D2D5EB2945E8}" type="presOf" srcId="{94625999-EC6B-491D-AFE0-554996D122E4}" destId="{735562E3-C758-4E6B-B9F4-3C72FA072F78}" srcOrd="0" destOrd="7" presId="urn:diagrams.loki3.com/BracketList"/>
    <dgm:cxn modelId="{61BC0199-5BD4-4D39-BD58-DF76A853830E}" srcId="{7F7243A2-95AB-4A34-8D6C-6FB67150F897}" destId="{FE6F7088-BE28-49CA-B058-08327F70396B}" srcOrd="3" destOrd="0" parTransId="{A414AB62-BA29-4CB7-9054-F54F589B9FC4}" sibTransId="{285AED2C-80CE-4206-BA0D-9750E71A25AB}"/>
    <dgm:cxn modelId="{B8119C9D-A7D8-4747-BC43-6CE5988A9C85}" srcId="{6AD1A1D6-42C0-4ECD-B16F-BA771E8130AC}" destId="{7F7243A2-95AB-4A34-8D6C-6FB67150F897}" srcOrd="1" destOrd="0" parTransId="{989C3835-E91F-472C-ABDE-0C8B47FD837C}" sibTransId="{E9512111-E1F5-4C04-A632-1081E6E09CA5}"/>
    <dgm:cxn modelId="{005C2AA4-E7D3-4B4B-A248-5D25630611D1}" srcId="{3171E30F-E9D6-4DCF-812E-6564B4822ABD}" destId="{61AF7672-3A9D-4245-8003-C0C07A1776C3}" srcOrd="8" destOrd="0" parTransId="{D28343A4-619A-4C76-AB51-E3650B79DBA2}" sibTransId="{81C49484-1732-4A55-9754-D609D7E03DD1}"/>
    <dgm:cxn modelId="{66EC78C7-5220-4085-8D58-B286DDA72592}" srcId="{6AD1A1D6-42C0-4ECD-B16F-BA771E8130AC}" destId="{3171E30F-E9D6-4DCF-812E-6564B4822ABD}" srcOrd="0" destOrd="0" parTransId="{F905BE77-8D61-45AD-A460-A8C46DC02CCE}" sibTransId="{85DB441E-E0CC-4816-A870-0237840A5019}"/>
    <dgm:cxn modelId="{1D2B82D4-6A54-4793-8C16-CD5CBD890201}" type="presOf" srcId="{6AD1A1D6-42C0-4ECD-B16F-BA771E8130AC}" destId="{E6AC7AA3-FA4C-40E2-88F7-972CDD00C1B7}" srcOrd="0" destOrd="0" presId="urn:diagrams.loki3.com/BracketList"/>
    <dgm:cxn modelId="{41253AD5-C314-491A-8F5A-E86B151FCC6B}" srcId="{7F7243A2-95AB-4A34-8D6C-6FB67150F897}" destId="{0EF3B067-556C-44AE-A913-7F77B7E72B2B}" srcOrd="0" destOrd="0" parTransId="{502CD1A7-344D-449A-AE4D-917720C1AF5F}" sibTransId="{5D61FC6B-74B1-4C6F-9746-0E4EFA218DEB}"/>
    <dgm:cxn modelId="{A66095DB-1D8A-4733-A945-70B63F51170C}" type="presOf" srcId="{3171E30F-E9D6-4DCF-812E-6564B4822ABD}" destId="{3FAD61CC-75DA-42E5-A40A-A018A1DA5487}" srcOrd="0" destOrd="0" presId="urn:diagrams.loki3.com/BracketList"/>
    <dgm:cxn modelId="{E7A082E1-4F17-4343-8AAF-080BA0604910}" srcId="{7F7243A2-95AB-4A34-8D6C-6FB67150F897}" destId="{6DD9D532-F1E6-47D1-AA4F-59E2F2347D5E}" srcOrd="4" destOrd="0" parTransId="{923CBDC2-80BE-4D0A-A3C2-81E89A3D9B97}" sibTransId="{DCBE925D-3A1A-4552-A200-C2A820DF2897}"/>
    <dgm:cxn modelId="{D438DCF7-BC7E-4939-9B2E-DE24B40CC175}" type="presOf" srcId="{D7A8472B-EDDA-4B3D-B54C-0A0B8FF3E9A3}" destId="{735562E3-C758-4E6B-B9F4-3C72FA072F78}" srcOrd="0" destOrd="6" presId="urn:diagrams.loki3.com/BracketList"/>
    <dgm:cxn modelId="{F74BC4F8-6C84-4A0F-942A-64D1B07A8998}" type="presOf" srcId="{31F63A64-7247-4BCC-A54B-9F55BD5ED908}" destId="{FCAA0D0C-0D0C-4564-B3C5-D13915DEF00B}" srcOrd="0" destOrd="1" presId="urn:diagrams.loki3.com/BracketList"/>
    <dgm:cxn modelId="{B454C3E8-B695-452E-96B7-155AE3D20D47}" type="presParOf" srcId="{E6AC7AA3-FA4C-40E2-88F7-972CDD00C1B7}" destId="{3F180E4D-9423-4215-AE92-ECA2C9FFFD19}" srcOrd="0" destOrd="0" presId="urn:diagrams.loki3.com/BracketList"/>
    <dgm:cxn modelId="{045773C8-A95F-45C6-BFAA-6460165F531F}" type="presParOf" srcId="{3F180E4D-9423-4215-AE92-ECA2C9FFFD19}" destId="{3FAD61CC-75DA-42E5-A40A-A018A1DA5487}" srcOrd="0" destOrd="0" presId="urn:diagrams.loki3.com/BracketList"/>
    <dgm:cxn modelId="{2082F65B-4A0A-4289-9EFD-0CC4126D62C1}" type="presParOf" srcId="{3F180E4D-9423-4215-AE92-ECA2C9FFFD19}" destId="{4CDBA09E-EE4D-42A5-B78B-A8C762784B0F}" srcOrd="1" destOrd="0" presId="urn:diagrams.loki3.com/BracketList"/>
    <dgm:cxn modelId="{0B27ACE5-263C-44B6-AAF0-C1571F63889E}" type="presParOf" srcId="{3F180E4D-9423-4215-AE92-ECA2C9FFFD19}" destId="{B0AB33B4-466B-41EF-A96F-D8CBA988A191}" srcOrd="2" destOrd="0" presId="urn:diagrams.loki3.com/BracketList"/>
    <dgm:cxn modelId="{51095692-4AE7-45EA-9479-5ABCF204A54B}" type="presParOf" srcId="{3F180E4D-9423-4215-AE92-ECA2C9FFFD19}" destId="{735562E3-C758-4E6B-B9F4-3C72FA072F78}" srcOrd="3" destOrd="0" presId="urn:diagrams.loki3.com/BracketList"/>
    <dgm:cxn modelId="{329978C1-5074-437B-AD3C-27BC223923CF}" type="presParOf" srcId="{E6AC7AA3-FA4C-40E2-88F7-972CDD00C1B7}" destId="{E4A329B0-8999-453D-B202-4A8CA2A82267}" srcOrd="1" destOrd="0" presId="urn:diagrams.loki3.com/BracketList"/>
    <dgm:cxn modelId="{42444289-4D9C-442E-AC5A-02E99E24A05F}" type="presParOf" srcId="{E6AC7AA3-FA4C-40E2-88F7-972CDD00C1B7}" destId="{9948754F-2126-4C25-9659-E92354945286}" srcOrd="2" destOrd="0" presId="urn:diagrams.loki3.com/BracketList"/>
    <dgm:cxn modelId="{30A554DB-466A-42F9-99F7-DBC761DB1ADB}" type="presParOf" srcId="{9948754F-2126-4C25-9659-E92354945286}" destId="{877EE342-677A-48D9-8916-8D027BBB67AE}" srcOrd="0" destOrd="0" presId="urn:diagrams.loki3.com/BracketList"/>
    <dgm:cxn modelId="{1FE7FF70-01E8-4916-AE37-A4951F8B7D76}" type="presParOf" srcId="{9948754F-2126-4C25-9659-E92354945286}" destId="{21A3E788-D459-45F1-B334-3758F52846CF}" srcOrd="1" destOrd="0" presId="urn:diagrams.loki3.com/BracketList"/>
    <dgm:cxn modelId="{C28E3CC2-2491-4B1B-9DAC-C53811ADD1D0}" type="presParOf" srcId="{9948754F-2126-4C25-9659-E92354945286}" destId="{72592905-FE2B-433D-BF66-385679A52DCF}" srcOrd="2" destOrd="0" presId="urn:diagrams.loki3.com/BracketList"/>
    <dgm:cxn modelId="{9097E4BE-0B9F-4B13-96D3-C26E8DE222B6}" type="presParOf" srcId="{9948754F-2126-4C25-9659-E92354945286}" destId="{FCAA0D0C-0D0C-4564-B3C5-D13915DEF00B}"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E5B367-B211-4A59-9B21-FFEBD0D4170B}">
      <dsp:nvSpPr>
        <dsp:cNvPr id="0" name=""/>
        <dsp:cNvSpPr/>
      </dsp:nvSpPr>
      <dsp:spPr>
        <a:xfrm>
          <a:off x="5334" y="0"/>
          <a:ext cx="2513257" cy="1354454"/>
        </a:xfrm>
        <a:prstGeom prst="roundRect">
          <a:avLst>
            <a:gd name="adj" fmla="val 10000"/>
          </a:avLst>
        </a:prstGeom>
        <a:blipFill dpi="0" rotWithShape="1">
          <a:blip xmlns:r="http://schemas.openxmlformats.org/officeDocument/2006/relationships" r:embed="rId1">
            <a:extLst>
              <a:ext uri="{BEBA8EAE-BF5A-486C-A8C5-ECC9F3942E4B}">
                <a14:imgProps xmlns:a14="http://schemas.microsoft.com/office/drawing/2010/main">
                  <a14:imgLayer r:embed="rId2">
                    <a14:imgEffect>
                      <a14:artisticChalkSketch/>
                    </a14:imgEffect>
                  </a14:imgLayer>
                </a14:imgProps>
              </a:ext>
              <a:ext uri="{28A0092B-C50C-407E-A947-70E740481C1C}">
                <a14:useLocalDpi xmlns:a14="http://schemas.microsoft.com/office/drawing/2010/main" val="0"/>
              </a:ext>
            </a:extLst>
          </a:blip>
          <a:srcRect/>
          <a:stretch>
            <a:fillRect l="-19000" t="-16028" r="-19000" b="-1602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862E237-12E0-4AA8-A44D-F9E1C8E279C5}">
      <dsp:nvSpPr>
        <dsp:cNvPr id="0" name=""/>
        <dsp:cNvSpPr/>
      </dsp:nvSpPr>
      <dsp:spPr>
        <a:xfrm>
          <a:off x="414469" y="812673"/>
          <a:ext cx="2513257" cy="13544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Build a logistic regression to assign probability of conversion to the leads </a:t>
          </a:r>
          <a:endParaRPr lang="en-IN" sz="1700" kern="1200" dirty="0"/>
        </a:p>
      </dsp:txBody>
      <dsp:txXfrm>
        <a:off x="454140" y="852344"/>
        <a:ext cx="2433915" cy="1275112"/>
      </dsp:txXfrm>
    </dsp:sp>
    <dsp:sp modelId="{50292477-CFF8-48C7-BC18-3AA5BD528C38}">
      <dsp:nvSpPr>
        <dsp:cNvPr id="0" name=""/>
        <dsp:cNvSpPr/>
      </dsp:nvSpPr>
      <dsp:spPr>
        <a:xfrm>
          <a:off x="3002700" y="375277"/>
          <a:ext cx="484108" cy="603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3002700" y="496057"/>
        <a:ext cx="338876" cy="362340"/>
      </dsp:txXfrm>
    </dsp:sp>
    <dsp:sp modelId="{09606A9A-3589-43F2-95B6-046FFCF2BFA7}">
      <dsp:nvSpPr>
        <dsp:cNvPr id="0" name=""/>
        <dsp:cNvSpPr/>
      </dsp:nvSpPr>
      <dsp:spPr>
        <a:xfrm>
          <a:off x="3901759" y="0"/>
          <a:ext cx="2513257" cy="1354454"/>
        </a:xfrm>
        <a:prstGeom prst="roundRect">
          <a:avLst>
            <a:gd name="adj" fmla="val 10000"/>
          </a:avLst>
        </a:prstGeom>
        <a:blipFill dpi="0" rotWithShape="1">
          <a:blip xmlns:r="http://schemas.openxmlformats.org/officeDocument/2006/relationships" r:embed="rId3">
            <a:extLst>
              <a:ext uri="{BEBA8EAE-BF5A-486C-A8C5-ECC9F3942E4B}">
                <a14:imgProps xmlns:a14="http://schemas.microsoft.com/office/drawing/2010/main">
                  <a14:imgLayer r:embed="rId4">
                    <a14:imgEffect>
                      <a14:artisticMarker/>
                    </a14:imgEffect>
                    <a14:imgEffect>
                      <a14:brightnessContrast contrast="-3000"/>
                    </a14:imgEffect>
                  </a14:imgLayer>
                </a14:imgProps>
              </a:ext>
              <a:ext uri="{28A0092B-C50C-407E-A947-70E740481C1C}">
                <a14:useLocalDpi xmlns:a14="http://schemas.microsoft.com/office/drawing/2010/main" val="0"/>
              </a:ext>
            </a:extLst>
          </a:blip>
          <a:srcRect/>
          <a:stretch>
            <a:fillRect l="-1278" r="-1278"/>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76F2F0-8E14-47C3-9AC1-852D2FD637C9}">
      <dsp:nvSpPr>
        <dsp:cNvPr id="0" name=""/>
        <dsp:cNvSpPr/>
      </dsp:nvSpPr>
      <dsp:spPr>
        <a:xfrm>
          <a:off x="4310894" y="812673"/>
          <a:ext cx="2513257" cy="13544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Demonstrate  the model holds good for train and test in statistical measures </a:t>
          </a:r>
          <a:endParaRPr lang="en-IN" sz="1700" kern="1200" dirty="0"/>
        </a:p>
      </dsp:txBody>
      <dsp:txXfrm>
        <a:off x="4350565" y="852344"/>
        <a:ext cx="2433915" cy="1275112"/>
      </dsp:txXfrm>
    </dsp:sp>
    <dsp:sp modelId="{9182234B-1DB3-420F-A9E1-91ED4BBFF023}">
      <dsp:nvSpPr>
        <dsp:cNvPr id="0" name=""/>
        <dsp:cNvSpPr/>
      </dsp:nvSpPr>
      <dsp:spPr>
        <a:xfrm>
          <a:off x="6899125" y="375277"/>
          <a:ext cx="484108" cy="6039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IN" sz="1400" kern="1200"/>
        </a:p>
      </dsp:txBody>
      <dsp:txXfrm>
        <a:off x="6899125" y="496057"/>
        <a:ext cx="338876" cy="362340"/>
      </dsp:txXfrm>
    </dsp:sp>
    <dsp:sp modelId="{6F8C271E-1F57-4EC9-9A3C-BAF19FBA3F7C}">
      <dsp:nvSpPr>
        <dsp:cNvPr id="0" name=""/>
        <dsp:cNvSpPr/>
      </dsp:nvSpPr>
      <dsp:spPr>
        <a:xfrm>
          <a:off x="7798185" y="0"/>
          <a:ext cx="2513257" cy="1354454"/>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36000" r="-3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80FCC2-970F-4691-9691-B20255E98329}">
      <dsp:nvSpPr>
        <dsp:cNvPr id="0" name=""/>
        <dsp:cNvSpPr/>
      </dsp:nvSpPr>
      <dsp:spPr>
        <a:xfrm>
          <a:off x="8207320" y="812673"/>
          <a:ext cx="2513257" cy="135445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Insights – Identify the lead score </a:t>
          </a:r>
          <a:r>
            <a:rPr lang="en-IN" sz="1700" b="0" i="0" kern="1200" dirty="0"/>
            <a:t>to target potential leads and driving factors for better conversion </a:t>
          </a:r>
          <a:endParaRPr lang="en-IN" sz="1700" kern="1200" dirty="0"/>
        </a:p>
      </dsp:txBody>
      <dsp:txXfrm>
        <a:off x="8246991" y="852344"/>
        <a:ext cx="2433915" cy="12751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D61CC-75DA-42E5-A40A-A018A1DA5487}">
      <dsp:nvSpPr>
        <dsp:cNvPr id="0" name=""/>
        <dsp:cNvSpPr/>
      </dsp:nvSpPr>
      <dsp:spPr>
        <a:xfrm>
          <a:off x="0" y="621217"/>
          <a:ext cx="2330450" cy="76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Coefficients with positive impact on Conversion </a:t>
          </a:r>
          <a:endParaRPr lang="en-IN" sz="2000" kern="1200" dirty="0"/>
        </a:p>
      </dsp:txBody>
      <dsp:txXfrm>
        <a:off x="0" y="621217"/>
        <a:ext cx="2330450" cy="761478"/>
      </dsp:txXfrm>
    </dsp:sp>
    <dsp:sp modelId="{4CDBA09E-EE4D-42A5-B78B-A8C762784B0F}">
      <dsp:nvSpPr>
        <dsp:cNvPr id="0" name=""/>
        <dsp:cNvSpPr/>
      </dsp:nvSpPr>
      <dsp:spPr>
        <a:xfrm>
          <a:off x="2330449" y="2516"/>
          <a:ext cx="466090" cy="1998880"/>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5562E3-C758-4E6B-B9F4-3C72FA072F78}">
      <dsp:nvSpPr>
        <dsp:cNvPr id="0" name=""/>
        <dsp:cNvSpPr/>
      </dsp:nvSpPr>
      <dsp:spPr>
        <a:xfrm>
          <a:off x="2982975" y="2516"/>
          <a:ext cx="6338824" cy="199888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err="1"/>
            <a:t>Tags_Closed</a:t>
          </a:r>
          <a:r>
            <a:rPr lang="en-US" sz="1600" b="0" i="0" kern="1200" dirty="0"/>
            <a:t> by </a:t>
          </a:r>
          <a:r>
            <a:rPr lang="en-US" sz="1600" b="0" i="0" kern="1200" dirty="0" err="1"/>
            <a:t>Horizzon</a:t>
          </a:r>
          <a:r>
            <a:rPr lang="en-US" sz="1600" b="0" i="0" kern="1200" dirty="0"/>
            <a:t> 				8.823691</a:t>
          </a:r>
          <a:endParaRPr lang="en-IN" sz="1600" kern="1200" dirty="0"/>
        </a:p>
        <a:p>
          <a:pPr marL="171450" lvl="1" indent="-171450" algn="l" defTabSz="711200">
            <a:lnSpc>
              <a:spcPct val="90000"/>
            </a:lnSpc>
            <a:spcBef>
              <a:spcPct val="0"/>
            </a:spcBef>
            <a:spcAft>
              <a:spcPct val="15000"/>
            </a:spcAft>
            <a:buChar char="•"/>
          </a:pPr>
          <a:r>
            <a:rPr lang="en-US" sz="1600" b="0" i="0" kern="1200" dirty="0" err="1"/>
            <a:t>Tags_Lost</a:t>
          </a:r>
          <a:r>
            <a:rPr lang="en-US" sz="1600" b="0" i="0" kern="1200" dirty="0"/>
            <a:t> to EINS					7.451921</a:t>
          </a:r>
          <a:endParaRPr lang="en-IN" sz="1600" kern="1200" dirty="0"/>
        </a:p>
        <a:p>
          <a:pPr marL="171450" lvl="1" indent="-171450" algn="l" defTabSz="711200">
            <a:lnSpc>
              <a:spcPct val="90000"/>
            </a:lnSpc>
            <a:spcBef>
              <a:spcPct val="0"/>
            </a:spcBef>
            <a:spcAft>
              <a:spcPct val="15000"/>
            </a:spcAft>
            <a:buChar char="•"/>
          </a:pPr>
          <a:r>
            <a:rPr lang="en-US" sz="1600" b="0" i="0" kern="1200" dirty="0" err="1"/>
            <a:t>Tags_Will</a:t>
          </a:r>
          <a:r>
            <a:rPr lang="en-US" sz="1600" b="0" i="0" kern="1200" dirty="0"/>
            <a:t> revert after reading the email 		3.541627</a:t>
          </a:r>
          <a:endParaRPr lang="en-IN" sz="1600" kern="1200" dirty="0"/>
        </a:p>
        <a:p>
          <a:pPr marL="171450" lvl="1" indent="-171450" algn="l" defTabSz="711200">
            <a:lnSpc>
              <a:spcPct val="90000"/>
            </a:lnSpc>
            <a:spcBef>
              <a:spcPct val="0"/>
            </a:spcBef>
            <a:spcAft>
              <a:spcPct val="15000"/>
            </a:spcAft>
            <a:buChar char="•"/>
          </a:pPr>
          <a:r>
            <a:rPr lang="en-US" sz="1600" b="0" i="0" kern="1200" dirty="0" err="1"/>
            <a:t>Tags_Busy</a:t>
          </a:r>
          <a:r>
            <a:rPr lang="en-US" sz="1600" b="0" i="0" kern="1200" dirty="0"/>
            <a:t> 						3.193647</a:t>
          </a:r>
          <a:endParaRPr lang="en-IN" sz="1600" kern="1200" dirty="0"/>
        </a:p>
        <a:p>
          <a:pPr marL="171450" lvl="1" indent="-171450" algn="l" defTabSz="711200">
            <a:lnSpc>
              <a:spcPct val="90000"/>
            </a:lnSpc>
            <a:spcBef>
              <a:spcPct val="0"/>
            </a:spcBef>
            <a:spcAft>
              <a:spcPct val="15000"/>
            </a:spcAft>
            <a:buChar char="•"/>
          </a:pPr>
          <a:r>
            <a:rPr lang="en-US" sz="1600" b="0" i="0" kern="1200" dirty="0"/>
            <a:t>Lead </a:t>
          </a:r>
          <a:r>
            <a:rPr lang="en-US" sz="1600" b="0" i="0" kern="1200" dirty="0" err="1"/>
            <a:t>Source_Welingak</a:t>
          </a:r>
          <a:r>
            <a:rPr lang="en-US" sz="1600" b="0" i="0" kern="1200" dirty="0"/>
            <a:t> Website 			2.955038</a:t>
          </a:r>
          <a:endParaRPr lang="en-IN" sz="1600" kern="1200" dirty="0"/>
        </a:p>
        <a:p>
          <a:pPr marL="171450" lvl="1" indent="-171450" algn="l" defTabSz="711200">
            <a:lnSpc>
              <a:spcPct val="90000"/>
            </a:lnSpc>
            <a:spcBef>
              <a:spcPct val="0"/>
            </a:spcBef>
            <a:spcAft>
              <a:spcPct val="15000"/>
            </a:spcAft>
            <a:buChar char="•"/>
          </a:pPr>
          <a:r>
            <a:rPr lang="en-US" sz="1600" b="0" i="0" kern="1200" dirty="0"/>
            <a:t>Last Notable </a:t>
          </a:r>
          <a:r>
            <a:rPr lang="en-US" sz="1600" b="0" i="0" kern="1200" dirty="0" err="1"/>
            <a:t>Activity_SMS</a:t>
          </a:r>
          <a:r>
            <a:rPr lang="en-US" sz="1600" b="0" i="0" kern="1200" dirty="0"/>
            <a:t> Sent 			2.716060</a:t>
          </a:r>
          <a:endParaRPr lang="en-IN" sz="1600" kern="1200" dirty="0"/>
        </a:p>
        <a:p>
          <a:pPr marL="171450" lvl="1" indent="-171450" algn="l" defTabSz="711200">
            <a:lnSpc>
              <a:spcPct val="90000"/>
            </a:lnSpc>
            <a:spcBef>
              <a:spcPct val="0"/>
            </a:spcBef>
            <a:spcAft>
              <a:spcPct val="15000"/>
            </a:spcAft>
            <a:buChar char="•"/>
          </a:pPr>
          <a:r>
            <a:rPr lang="en-US" sz="1600" b="0" i="0" kern="1200" dirty="0" err="1"/>
            <a:t>Occupation_Working</a:t>
          </a:r>
          <a:r>
            <a:rPr lang="en-US" sz="1600" b="0" i="0" kern="1200" dirty="0"/>
            <a:t> Professional 			2.456735</a:t>
          </a:r>
          <a:endParaRPr lang="en-IN" sz="1600" kern="1200" dirty="0"/>
        </a:p>
        <a:p>
          <a:pPr marL="171450" lvl="1" indent="-171450" algn="l" defTabSz="711200">
            <a:lnSpc>
              <a:spcPct val="90000"/>
            </a:lnSpc>
            <a:spcBef>
              <a:spcPct val="0"/>
            </a:spcBef>
            <a:spcAft>
              <a:spcPct val="15000"/>
            </a:spcAft>
            <a:buChar char="•"/>
          </a:pPr>
          <a:r>
            <a:rPr lang="en-US" sz="1600" b="0" i="0" kern="1200" dirty="0"/>
            <a:t>Last Notable </a:t>
          </a:r>
          <a:r>
            <a:rPr lang="en-US" sz="1600" b="0" i="0" kern="1200" dirty="0" err="1"/>
            <a:t>Activity_Had</a:t>
          </a:r>
          <a:r>
            <a:rPr lang="en-US" sz="1600" b="0" i="0" kern="1200" dirty="0"/>
            <a:t> a Phone Conversation 	2.294362</a:t>
          </a:r>
          <a:endParaRPr lang="en-IN" sz="1600" kern="1200" dirty="0"/>
        </a:p>
        <a:p>
          <a:pPr marL="171450" lvl="1" indent="-171450" algn="l" defTabSz="711200">
            <a:lnSpc>
              <a:spcPct val="90000"/>
            </a:lnSpc>
            <a:spcBef>
              <a:spcPct val="0"/>
            </a:spcBef>
            <a:spcAft>
              <a:spcPct val="15000"/>
            </a:spcAft>
            <a:buChar char="•"/>
          </a:pPr>
          <a:r>
            <a:rPr lang="en-US" sz="1600" b="0" i="0" kern="1200" dirty="0"/>
            <a:t>Lead </a:t>
          </a:r>
          <a:r>
            <a:rPr lang="en-US" sz="1600" b="0" i="0" kern="1200" dirty="0" err="1"/>
            <a:t>Origin_Lead</a:t>
          </a:r>
          <a:r>
            <a:rPr lang="en-US" sz="1600" b="0" i="0" kern="1200" dirty="0"/>
            <a:t> Add Form 				2.023340</a:t>
          </a:r>
          <a:endParaRPr lang="en-IN" sz="1600" kern="1200" dirty="0"/>
        </a:p>
      </dsp:txBody>
      <dsp:txXfrm>
        <a:off x="2982975" y="2516"/>
        <a:ext cx="6338824" cy="1998880"/>
      </dsp:txXfrm>
    </dsp:sp>
    <dsp:sp modelId="{877EE342-677A-48D9-8916-8D027BBB67AE}">
      <dsp:nvSpPr>
        <dsp:cNvPr id="0" name=""/>
        <dsp:cNvSpPr/>
      </dsp:nvSpPr>
      <dsp:spPr>
        <a:xfrm>
          <a:off x="0" y="2468908"/>
          <a:ext cx="2330450" cy="7614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Coefficients with Negative impact on Conversion </a:t>
          </a:r>
          <a:endParaRPr lang="en-IN" sz="2000" kern="1200" dirty="0"/>
        </a:p>
      </dsp:txBody>
      <dsp:txXfrm>
        <a:off x="0" y="2468908"/>
        <a:ext cx="2330450" cy="761478"/>
      </dsp:txXfrm>
    </dsp:sp>
    <dsp:sp modelId="{21A3E788-D459-45F1-B334-3758F52846CF}">
      <dsp:nvSpPr>
        <dsp:cNvPr id="0" name=""/>
        <dsp:cNvSpPr/>
      </dsp:nvSpPr>
      <dsp:spPr>
        <a:xfrm>
          <a:off x="2330449" y="2016780"/>
          <a:ext cx="466090" cy="1665733"/>
        </a:xfrm>
        <a:prstGeom prst="leftBrace">
          <a:avLst>
            <a:gd name="adj1" fmla="val 35000"/>
            <a:gd name="adj2" fmla="val 5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AA0D0C-0D0C-4564-B3C5-D13915DEF00B}">
      <dsp:nvSpPr>
        <dsp:cNvPr id="0" name=""/>
        <dsp:cNvSpPr/>
      </dsp:nvSpPr>
      <dsp:spPr>
        <a:xfrm>
          <a:off x="2982975" y="2016780"/>
          <a:ext cx="6338824" cy="166573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US" sz="1600" b="0" i="0" kern="1200" dirty="0" err="1"/>
            <a:t>Specialization_Other</a:t>
          </a:r>
          <a:r>
            <a:rPr lang="en-US" sz="1600" b="0" i="0" kern="1200" dirty="0"/>
            <a:t> 					-1.909927</a:t>
          </a:r>
          <a:endParaRPr lang="en-IN" sz="1600" kern="1200" dirty="0"/>
        </a:p>
        <a:p>
          <a:pPr marL="171450" lvl="1" indent="-171450" algn="l" defTabSz="711200">
            <a:lnSpc>
              <a:spcPct val="90000"/>
            </a:lnSpc>
            <a:spcBef>
              <a:spcPct val="0"/>
            </a:spcBef>
            <a:spcAft>
              <a:spcPct val="15000"/>
            </a:spcAft>
            <a:buChar char="•"/>
          </a:pPr>
          <a:r>
            <a:rPr lang="en-US" sz="1600" b="0" i="0" kern="1200" dirty="0"/>
            <a:t>Do Not Email 						-1.320490</a:t>
          </a:r>
          <a:endParaRPr lang="en-IN" sz="1600" kern="1200" dirty="0"/>
        </a:p>
        <a:p>
          <a:pPr marL="171450" lvl="1" indent="-171450" algn="l" defTabSz="711200">
            <a:lnSpc>
              <a:spcPct val="90000"/>
            </a:lnSpc>
            <a:spcBef>
              <a:spcPct val="0"/>
            </a:spcBef>
            <a:spcAft>
              <a:spcPct val="15000"/>
            </a:spcAft>
            <a:buChar char="•"/>
          </a:pPr>
          <a:r>
            <a:rPr lang="en-US" sz="1600" b="0" i="0" kern="1200" dirty="0" err="1"/>
            <a:t>Tags_switched</a:t>
          </a:r>
          <a:r>
            <a:rPr lang="en-US" sz="1600" b="0" i="0" kern="1200" dirty="0"/>
            <a:t> off 					-1.293963</a:t>
          </a:r>
          <a:endParaRPr lang="en-IN" sz="1600" kern="1200" dirty="0"/>
        </a:p>
        <a:p>
          <a:pPr marL="171450" lvl="1" indent="-171450" algn="l" defTabSz="711200">
            <a:lnSpc>
              <a:spcPct val="90000"/>
            </a:lnSpc>
            <a:spcBef>
              <a:spcPct val="0"/>
            </a:spcBef>
            <a:spcAft>
              <a:spcPct val="15000"/>
            </a:spcAft>
            <a:buChar char="•"/>
          </a:pPr>
          <a:r>
            <a:rPr lang="en-US" sz="1600" b="0" i="0" kern="1200" dirty="0"/>
            <a:t>Lead </a:t>
          </a:r>
          <a:r>
            <a:rPr lang="en-US" sz="1600" b="0" i="0" kern="1200" dirty="0" err="1"/>
            <a:t>Origin_Landing</a:t>
          </a:r>
          <a:r>
            <a:rPr lang="en-US" sz="1600" b="0" i="0" kern="1200" dirty="0"/>
            <a:t> Page Submission 			-1.131528</a:t>
          </a:r>
          <a:endParaRPr lang="en-IN" sz="1600" kern="1200" dirty="0"/>
        </a:p>
        <a:p>
          <a:pPr marL="171450" lvl="1" indent="-171450" algn="l" defTabSz="711200">
            <a:lnSpc>
              <a:spcPct val="90000"/>
            </a:lnSpc>
            <a:spcBef>
              <a:spcPct val="0"/>
            </a:spcBef>
            <a:spcAft>
              <a:spcPct val="15000"/>
            </a:spcAft>
            <a:buChar char="•"/>
          </a:pPr>
          <a:r>
            <a:rPr lang="en-US" sz="1600" b="0" i="0" kern="1200" dirty="0" err="1"/>
            <a:t>Tags_Ringing</a:t>
          </a:r>
          <a:r>
            <a:rPr lang="en-US" sz="1600" b="0" i="0" kern="1200" dirty="0"/>
            <a:t> 						-0.910970</a:t>
          </a:r>
          <a:endParaRPr lang="en-IN" sz="1600" kern="1200" dirty="0"/>
        </a:p>
      </dsp:txBody>
      <dsp:txXfrm>
        <a:off x="2982975" y="2016780"/>
        <a:ext cx="6338824" cy="16657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774BCA16-E51B-5557-0EB2-AB960C761B12}"/>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CA891567-F13C-321E-6B17-3F6466437B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1BCB70EA-68CA-8B74-E25B-9CDEA0FDB8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6438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C71E0E5-03C6-BA34-C005-DAEA4E77109B}"/>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265DE38F-F4B9-8266-54FA-736C19622E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D7D2B93E-1806-B377-A60F-DD98BC089B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4090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AC88A4F2-1948-1649-8BAA-1B40772E3F79}"/>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953A64C8-F482-AA25-F151-8F061EBE92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2C6B0142-9A1E-3FD6-FACE-1B2D109598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57711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6C2CA278-2FF4-57AF-84BC-FBE229DEEFF2}"/>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3B76B5EE-CD84-6A8D-2933-74F458F25A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AD320E18-2DE7-6BCD-5686-2725C2B732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904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5883FBAE-E224-1AB0-D9BE-A5B601EF9E61}"/>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EFCCD6CC-A592-A9AD-CAEE-8334F9DE67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47DDF6A4-955D-D6C8-EDD2-C759168C50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764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5D1C328C-7350-6339-AE41-090229AAD6DA}"/>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3E855DF2-B1B0-4D74-CD75-F2021D6953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576FA345-2C24-B3EF-716B-799F3C3E8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134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314F1014-B957-B7CC-52B2-D1980E0CC1A6}"/>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79EF78A6-112E-7BF3-F870-6A84519C8E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F5C94FF1-38FE-5E2E-456C-A010125EE0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7280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D63D3E55-C4E7-1870-C2ED-B0E2CE2F086E}"/>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316EC20D-0E79-E493-AC97-3E908BC858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547A2DD1-1891-BF31-E37A-E9E3B0D14E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275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a:extLst>
            <a:ext uri="{FF2B5EF4-FFF2-40B4-BE49-F238E27FC236}">
              <a16:creationId xmlns:a16="http://schemas.microsoft.com/office/drawing/2014/main" id="{C59D84AF-C284-74DE-7061-025236D4FE4E}"/>
            </a:ext>
          </a:extLst>
        </p:cNvPr>
        <p:cNvGrpSpPr/>
        <p:nvPr/>
      </p:nvGrpSpPr>
      <p:grpSpPr>
        <a:xfrm>
          <a:off x="0" y="0"/>
          <a:ext cx="0" cy="0"/>
          <a:chOff x="0" y="0"/>
          <a:chExt cx="0" cy="0"/>
        </a:xfrm>
      </p:grpSpPr>
      <p:sp>
        <p:nvSpPr>
          <p:cNvPr id="99" name="Google Shape;99;p3:notes">
            <a:extLst>
              <a:ext uri="{FF2B5EF4-FFF2-40B4-BE49-F238E27FC236}">
                <a16:creationId xmlns:a16="http://schemas.microsoft.com/office/drawing/2014/main" id="{CA244BC1-8D1A-AB4C-15AB-D5C2098654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a:extLst>
              <a:ext uri="{FF2B5EF4-FFF2-40B4-BE49-F238E27FC236}">
                <a16:creationId xmlns:a16="http://schemas.microsoft.com/office/drawing/2014/main" id="{38135748-A5AB-7A20-ABC5-77857531AA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1351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3"/>
          <p:cNvSpPr>
            <a:spLocks noGrp="1"/>
          </p:cNvSpPr>
          <p:nvPr>
            <p:ph type="pic" idx="2"/>
          </p:nvPr>
        </p:nvSpPr>
        <p:spPr>
          <a:xfrm>
            <a:off x="5183188" y="987425"/>
            <a:ext cx="6172200" cy="4873625"/>
          </a:xfrm>
          <a:prstGeom prst="rect">
            <a:avLst/>
          </a:prstGeom>
          <a:noFill/>
          <a:ln>
            <a:noFill/>
          </a:ln>
        </p:spPr>
      </p:sp>
      <p:sp>
        <p:nvSpPr>
          <p:cNvPr id="64" name="Google Shape;64;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pic>
        <p:nvPicPr>
          <p:cNvPr id="84" name="Google Shape;84;p1" descr="Person writing on a notepad"/>
          <p:cNvPicPr preferRelativeResize="0"/>
          <p:nvPr/>
        </p:nvPicPr>
        <p:blipFill rotWithShape="1">
          <a:blip r:embed="rId3">
            <a:alphaModFix/>
          </a:blip>
          <a:srcRect t="13039" b="15706"/>
          <a:stretch/>
        </p:blipFill>
        <p:spPr>
          <a:xfrm>
            <a:off x="-4" y="-16897"/>
            <a:ext cx="12192003" cy="6884632"/>
          </a:xfrm>
          <a:prstGeom prst="rect">
            <a:avLst/>
          </a:prstGeom>
          <a:noFill/>
          <a:ln>
            <a:noFill/>
          </a:ln>
        </p:spPr>
      </p:pic>
      <p:sp>
        <p:nvSpPr>
          <p:cNvPr id="85" name="Google Shape;85;p1"/>
          <p:cNvSpPr/>
          <p:nvPr/>
        </p:nvSpPr>
        <p:spPr>
          <a:xfrm>
            <a:off x="6804083" y="1474755"/>
            <a:ext cx="3943552" cy="392796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6" name="Google Shape;86;p1"/>
          <p:cNvSpPr txBox="1"/>
          <p:nvPr/>
        </p:nvSpPr>
        <p:spPr>
          <a:xfrm>
            <a:off x="7227856" y="2209316"/>
            <a:ext cx="3069083" cy="1945523"/>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3200"/>
              <a:buFont typeface="Play"/>
              <a:buNone/>
            </a:pPr>
            <a:r>
              <a:rPr lang="en-US" sz="3200" b="1" i="0" u="none" strike="noStrike" cap="none">
                <a:solidFill>
                  <a:schemeClr val="dk1"/>
                </a:solidFill>
                <a:latin typeface="Play"/>
                <a:ea typeface="Play"/>
                <a:cs typeface="Play"/>
                <a:sym typeface="Play"/>
              </a:rPr>
              <a:t>Lead Scoring Case Study</a:t>
            </a:r>
            <a:endParaRPr/>
          </a:p>
        </p:txBody>
      </p:sp>
      <p:cxnSp>
        <p:nvCxnSpPr>
          <p:cNvPr id="87" name="Google Shape;87;p1"/>
          <p:cNvCxnSpPr/>
          <p:nvPr/>
        </p:nvCxnSpPr>
        <p:spPr>
          <a:xfrm>
            <a:off x="7275334" y="1940933"/>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88" name="Google Shape;88;p1"/>
          <p:cNvSpPr txBox="1"/>
          <p:nvPr/>
        </p:nvSpPr>
        <p:spPr>
          <a:xfrm>
            <a:off x="7150608" y="3905917"/>
            <a:ext cx="2960370" cy="1477328"/>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rgbClr val="073763"/>
              </a:buClr>
              <a:buSzPts val="1800"/>
              <a:buFont typeface="Arial"/>
              <a:buChar char="•"/>
            </a:pPr>
            <a:r>
              <a:rPr lang="en-US" sz="1800" b="1" i="0" u="none" strike="noStrike" cap="none">
                <a:solidFill>
                  <a:srgbClr val="073763"/>
                </a:solidFill>
                <a:latin typeface="Arial"/>
                <a:ea typeface="Arial"/>
                <a:cs typeface="Arial"/>
                <a:sym typeface="Arial"/>
              </a:rPr>
              <a:t>Abdul Wasi Stanikzai</a:t>
            </a:r>
            <a:endParaRPr/>
          </a:p>
          <a:p>
            <a:pPr marL="0" marR="0" lvl="0" indent="-114300" algn="l" rtl="0">
              <a:spcBef>
                <a:spcPts val="0"/>
              </a:spcBef>
              <a:spcAft>
                <a:spcPts val="0"/>
              </a:spcAft>
              <a:buClr>
                <a:srgbClr val="073763"/>
              </a:buClr>
              <a:buSzPts val="1800"/>
              <a:buFont typeface="Arial"/>
              <a:buChar char="•"/>
            </a:pPr>
            <a:r>
              <a:rPr lang="en-US" sz="1800" b="1" i="0" u="none" strike="noStrike" cap="none">
                <a:solidFill>
                  <a:srgbClr val="073763"/>
                </a:solidFill>
                <a:latin typeface="Arial"/>
                <a:ea typeface="Arial"/>
                <a:cs typeface="Arial"/>
                <a:sym typeface="Arial"/>
              </a:rPr>
              <a:t>Nikhita varma</a:t>
            </a:r>
            <a:endParaRPr sz="1800" b="1" i="0" u="none" strike="noStrike" cap="none">
              <a:solidFill>
                <a:srgbClr val="073763"/>
              </a:solidFill>
              <a:latin typeface="Arial"/>
              <a:ea typeface="Arial"/>
              <a:cs typeface="Arial"/>
              <a:sym typeface="Arial"/>
            </a:endParaRPr>
          </a:p>
          <a:p>
            <a:pPr marL="0" marR="0" lvl="0" indent="-114300" algn="l" rtl="0">
              <a:spcBef>
                <a:spcPts val="0"/>
              </a:spcBef>
              <a:spcAft>
                <a:spcPts val="0"/>
              </a:spcAft>
              <a:buClr>
                <a:srgbClr val="073763"/>
              </a:buClr>
              <a:buSzPts val="1800"/>
              <a:buFont typeface="Arial"/>
              <a:buChar char="•"/>
            </a:pPr>
            <a:r>
              <a:rPr lang="en-US" sz="1800" b="1" i="0" u="none" strike="noStrike" cap="none">
                <a:solidFill>
                  <a:srgbClr val="073763"/>
                </a:solidFill>
                <a:latin typeface="Arial"/>
                <a:ea typeface="Arial"/>
                <a:cs typeface="Arial"/>
                <a:sym typeface="Arial"/>
              </a:rPr>
              <a:t>Arpan Das</a:t>
            </a:r>
            <a:endParaRPr/>
          </a:p>
          <a:p>
            <a:pPr marL="0" marR="0" lvl="0" indent="0" algn="l" rtl="0">
              <a:spcBef>
                <a:spcPts val="0"/>
              </a:spcBef>
              <a:spcAft>
                <a:spcPts val="0"/>
              </a:spcAft>
              <a:buNone/>
            </a:pPr>
            <a:br>
              <a:rPr lang="en-US" sz="1800" b="0" i="0" u="none" strike="noStrike" cap="none">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C58076F1-4160-7326-75B6-5787E9EFE78B}"/>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B23F2692-AC35-E51E-E9C3-C53952F152C8}"/>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Explanatory Data Analysis (4)</a:t>
            </a:r>
            <a:endParaRPr sz="3200" dirty="0"/>
          </a:p>
        </p:txBody>
      </p:sp>
      <p:cxnSp>
        <p:nvCxnSpPr>
          <p:cNvPr id="104" name="Google Shape;104;p3">
            <a:extLst>
              <a:ext uri="{FF2B5EF4-FFF2-40B4-BE49-F238E27FC236}">
                <a16:creationId xmlns:a16="http://schemas.microsoft.com/office/drawing/2014/main" id="{85676025-A17A-D72F-458E-41F0B294DD8D}"/>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4" name="Title 1">
            <a:extLst>
              <a:ext uri="{FF2B5EF4-FFF2-40B4-BE49-F238E27FC236}">
                <a16:creationId xmlns:a16="http://schemas.microsoft.com/office/drawing/2014/main" id="{3EA7EE86-4DA1-4BF0-39A6-32481034F26B}"/>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Numerical variables</a:t>
            </a:r>
            <a:endParaRPr lang="en-IN" sz="2000" u="sng" dirty="0">
              <a:solidFill>
                <a:schemeClr val="tx1"/>
              </a:solidFill>
            </a:endParaRPr>
          </a:p>
        </p:txBody>
      </p:sp>
      <p:sp>
        <p:nvSpPr>
          <p:cNvPr id="2" name="Content Placeholder 2">
            <a:extLst>
              <a:ext uri="{FF2B5EF4-FFF2-40B4-BE49-F238E27FC236}">
                <a16:creationId xmlns:a16="http://schemas.microsoft.com/office/drawing/2014/main" id="{C0488ACF-6AA3-A638-5FEA-4CB10B764CED}"/>
              </a:ext>
            </a:extLst>
          </p:cNvPr>
          <p:cNvSpPr txBox="1">
            <a:spLocks/>
          </p:cNvSpPr>
          <p:nvPr/>
        </p:nvSpPr>
        <p:spPr>
          <a:xfrm>
            <a:off x="147616" y="1647899"/>
            <a:ext cx="4448163" cy="2369248"/>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sz="2000" dirty="0">
                <a:latin typeface="Consolas" panose="020B0609020204030204" pitchFamily="49" charset="0"/>
              </a:rPr>
              <a:t>Total Visits and Page Views have slightly higher correlation (0.72)</a:t>
            </a:r>
          </a:p>
          <a:p>
            <a:r>
              <a:rPr lang="en-US" sz="2000" dirty="0">
                <a:latin typeface="Consolas" panose="020B0609020204030204" pitchFamily="49" charset="0"/>
              </a:rPr>
              <a:t>Decided to retain the variables as the correlation is not that high and VIF will used post the models to remove any multi collinearity </a:t>
            </a:r>
          </a:p>
          <a:p>
            <a:endParaRPr lang="en-IN" dirty="0"/>
          </a:p>
        </p:txBody>
      </p:sp>
      <p:pic>
        <p:nvPicPr>
          <p:cNvPr id="3" name="Picture 2">
            <a:extLst>
              <a:ext uri="{FF2B5EF4-FFF2-40B4-BE49-F238E27FC236}">
                <a16:creationId xmlns:a16="http://schemas.microsoft.com/office/drawing/2014/main" id="{000F9097-13BB-009B-2BAB-FA9D0A0B6C25}"/>
              </a:ext>
            </a:extLst>
          </p:cNvPr>
          <p:cNvPicPr>
            <a:picLocks noChangeAspect="1"/>
          </p:cNvPicPr>
          <p:nvPr/>
        </p:nvPicPr>
        <p:blipFill>
          <a:blip r:embed="rId3"/>
          <a:stretch>
            <a:fillRect/>
          </a:stretch>
        </p:blipFill>
        <p:spPr>
          <a:xfrm>
            <a:off x="4595779" y="1224996"/>
            <a:ext cx="6583755" cy="4114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4366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053BF8AD-B6D2-1A7D-B09C-8EB442B2D84E}"/>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605E9154-ECC6-B29F-C425-8CC4E8D39970}"/>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Explanatory Data Analysis (5)</a:t>
            </a:r>
            <a:endParaRPr sz="3200" dirty="0"/>
          </a:p>
        </p:txBody>
      </p:sp>
      <p:cxnSp>
        <p:nvCxnSpPr>
          <p:cNvPr id="104" name="Google Shape;104;p3">
            <a:extLst>
              <a:ext uri="{FF2B5EF4-FFF2-40B4-BE49-F238E27FC236}">
                <a16:creationId xmlns:a16="http://schemas.microsoft.com/office/drawing/2014/main" id="{649F2066-143F-4251-D4ED-244CFDAF0272}"/>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4" name="Title 1">
            <a:extLst>
              <a:ext uri="{FF2B5EF4-FFF2-40B4-BE49-F238E27FC236}">
                <a16:creationId xmlns:a16="http://schemas.microsoft.com/office/drawing/2014/main" id="{760E4179-5225-7FBB-7D92-BA370EA2DEF2}"/>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Categorical variables</a:t>
            </a:r>
            <a:endParaRPr lang="en-IN" sz="2000" u="sng" dirty="0">
              <a:solidFill>
                <a:schemeClr val="tx1"/>
              </a:solidFill>
            </a:endParaRPr>
          </a:p>
        </p:txBody>
      </p:sp>
      <p:sp>
        <p:nvSpPr>
          <p:cNvPr id="7" name="Content Placeholder 2">
            <a:extLst>
              <a:ext uri="{FF2B5EF4-FFF2-40B4-BE49-F238E27FC236}">
                <a16:creationId xmlns:a16="http://schemas.microsoft.com/office/drawing/2014/main" id="{7F9E2691-E8F6-5EE9-67B7-41B58710C03A}"/>
              </a:ext>
            </a:extLst>
          </p:cNvPr>
          <p:cNvSpPr txBox="1">
            <a:spLocks/>
          </p:cNvSpPr>
          <p:nvPr/>
        </p:nvSpPr>
        <p:spPr>
          <a:xfrm>
            <a:off x="436793" y="1403680"/>
            <a:ext cx="4623018" cy="188747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Char char="ü"/>
            </a:pPr>
            <a:r>
              <a:rPr lang="en-US" sz="2100" dirty="0">
                <a:latin typeface="Calibri" panose="020F0502020204030204" pitchFamily="34" charset="0"/>
                <a:ea typeface="Calibri" panose="020F0502020204030204" pitchFamily="34" charset="0"/>
                <a:cs typeface="Calibri" panose="020F0502020204030204" pitchFamily="34" charset="0"/>
              </a:rPr>
              <a:t>Impact of Lead Source on Conversion</a:t>
            </a:r>
          </a:p>
          <a:p>
            <a:pPr lvl="1"/>
            <a:r>
              <a:rPr lang="en-US" sz="1400" dirty="0">
                <a:latin typeface="Consolas" panose="020B0609020204030204" pitchFamily="49" charset="0"/>
              </a:rPr>
              <a:t>While ‘Google’ and ‘Direct Traffic’ provide the maximum leads, ‘References’, ‘</a:t>
            </a:r>
            <a:r>
              <a:rPr lang="en-US" sz="1400" dirty="0" err="1">
                <a:latin typeface="Consolas" panose="020B0609020204030204" pitchFamily="49" charset="0"/>
              </a:rPr>
              <a:t>Welingak</a:t>
            </a:r>
            <a:r>
              <a:rPr lang="en-US" sz="1400" dirty="0">
                <a:latin typeface="Consolas" panose="020B0609020204030204" pitchFamily="49" charset="0"/>
              </a:rPr>
              <a:t> Website’ generate leads with decent number and best conversion rate </a:t>
            </a:r>
          </a:p>
          <a:p>
            <a:pPr lvl="1"/>
            <a:r>
              <a:rPr lang="en-US" sz="1400" dirty="0">
                <a:latin typeface="Consolas" panose="020B0609020204030204" pitchFamily="49" charset="0"/>
              </a:rPr>
              <a:t>‘We </a:t>
            </a:r>
            <a:r>
              <a:rPr lang="en-US" sz="1400" dirty="0" err="1">
                <a:latin typeface="Consolas" panose="020B0609020204030204" pitchFamily="49" charset="0"/>
              </a:rPr>
              <a:t>learn’,’NC_EDM’,’Live</a:t>
            </a:r>
            <a:r>
              <a:rPr lang="en-US" sz="1400" dirty="0">
                <a:latin typeface="Consolas" panose="020B0609020204030204" pitchFamily="49" charset="0"/>
              </a:rPr>
              <a:t> Chat’ have 100% conversion, but their counts are lows</a:t>
            </a:r>
            <a:endParaRPr lang="en-US" sz="1400" dirty="0">
              <a:solidFill>
                <a:srgbClr val="CCCCCC"/>
              </a:solidFill>
              <a:latin typeface="Consolas" panose="020B0609020204030204" pitchFamily="49" charset="0"/>
            </a:endParaRPr>
          </a:p>
          <a:p>
            <a:endParaRPr lang="en-IN" dirty="0"/>
          </a:p>
        </p:txBody>
      </p:sp>
      <p:pic>
        <p:nvPicPr>
          <p:cNvPr id="8" name="Picture 7">
            <a:extLst>
              <a:ext uri="{FF2B5EF4-FFF2-40B4-BE49-F238E27FC236}">
                <a16:creationId xmlns:a16="http://schemas.microsoft.com/office/drawing/2014/main" id="{E9D4D922-A885-CA7C-F1DA-AC797E9F7C74}"/>
              </a:ext>
            </a:extLst>
          </p:cNvPr>
          <p:cNvPicPr>
            <a:picLocks noChangeAspect="1"/>
          </p:cNvPicPr>
          <p:nvPr/>
        </p:nvPicPr>
        <p:blipFill>
          <a:blip r:embed="rId3"/>
          <a:stretch>
            <a:fillRect/>
          </a:stretch>
        </p:blipFill>
        <p:spPr>
          <a:xfrm>
            <a:off x="4951768" y="698727"/>
            <a:ext cx="7005003" cy="3039135"/>
          </a:xfrm>
          <a:prstGeom prst="rect">
            <a:avLst/>
          </a:prstGeom>
          <a:ln>
            <a:noFill/>
          </a:ln>
          <a:effectLst>
            <a:outerShdw blurRad="292100" dist="139700" dir="2700000" algn="tl" rotWithShape="0">
              <a:srgbClr val="333333">
                <a:alpha val="65000"/>
              </a:srgbClr>
            </a:outerShdw>
          </a:effectLst>
        </p:spPr>
      </p:pic>
      <p:sp>
        <p:nvSpPr>
          <p:cNvPr id="10" name="Content Placeholder 2">
            <a:extLst>
              <a:ext uri="{FF2B5EF4-FFF2-40B4-BE49-F238E27FC236}">
                <a16:creationId xmlns:a16="http://schemas.microsoft.com/office/drawing/2014/main" id="{2DD895E8-04D6-FE0C-E3F1-3E2BBC7DE71F}"/>
              </a:ext>
            </a:extLst>
          </p:cNvPr>
          <p:cNvSpPr txBox="1">
            <a:spLocks/>
          </p:cNvSpPr>
          <p:nvPr/>
        </p:nvSpPr>
        <p:spPr>
          <a:xfrm>
            <a:off x="436792" y="4027899"/>
            <a:ext cx="4623019" cy="148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lnSpc>
                <a:spcPct val="100000"/>
              </a:lnSpc>
              <a:buClr>
                <a:schemeClr val="dk1"/>
              </a:buClr>
              <a:buSzPts val="1800"/>
              <a:buFont typeface="Wingdings" panose="05000000000000000000" pitchFamily="2" charset="2"/>
              <a:buChar char="ü"/>
            </a:pPr>
            <a:r>
              <a:rPr lang="en-US" sz="1900" dirty="0">
                <a:solidFill>
                  <a:schemeClr val="dk1"/>
                </a:solidFill>
                <a:latin typeface="Calibri" panose="020F0502020204030204" pitchFamily="34" charset="0"/>
                <a:ea typeface="Calibri" panose="020F0502020204030204" pitchFamily="34" charset="0"/>
                <a:cs typeface="Calibri" panose="020F0502020204030204" pitchFamily="34" charset="0"/>
              </a:rPr>
              <a:t>Impact of Specialization on Conversion</a:t>
            </a:r>
          </a:p>
          <a:p>
            <a:pPr lvl="1"/>
            <a:r>
              <a:rPr lang="en-US" sz="1200" dirty="0">
                <a:latin typeface="Consolas" panose="020B0609020204030204" pitchFamily="49" charset="0"/>
              </a:rPr>
              <a:t>Management Specialization gets the maximum leads but there is no difference in the percentage of conversion based on the type of Specialization </a:t>
            </a:r>
            <a:endParaRPr lang="en-IN" sz="1200" dirty="0"/>
          </a:p>
        </p:txBody>
      </p:sp>
      <p:pic>
        <p:nvPicPr>
          <p:cNvPr id="11" name="Picture 10">
            <a:extLst>
              <a:ext uri="{FF2B5EF4-FFF2-40B4-BE49-F238E27FC236}">
                <a16:creationId xmlns:a16="http://schemas.microsoft.com/office/drawing/2014/main" id="{C8B0FC5B-C31F-8541-5590-9E7BA23BDD11}"/>
              </a:ext>
            </a:extLst>
          </p:cNvPr>
          <p:cNvPicPr>
            <a:picLocks noChangeAspect="1"/>
          </p:cNvPicPr>
          <p:nvPr/>
        </p:nvPicPr>
        <p:blipFill>
          <a:blip r:embed="rId4"/>
          <a:stretch>
            <a:fillRect/>
          </a:stretch>
        </p:blipFill>
        <p:spPr>
          <a:xfrm>
            <a:off x="4964395" y="3979334"/>
            <a:ext cx="7005003" cy="25407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1127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1666B446-2CA1-76BC-4B05-BF106609AB18}"/>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91900689-7EC2-77C4-B5A6-EA944B72F7C1}"/>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Explanatory Data Analysis (6)</a:t>
            </a:r>
            <a:endParaRPr sz="3200" dirty="0"/>
          </a:p>
        </p:txBody>
      </p:sp>
      <p:cxnSp>
        <p:nvCxnSpPr>
          <p:cNvPr id="104" name="Google Shape;104;p3">
            <a:extLst>
              <a:ext uri="{FF2B5EF4-FFF2-40B4-BE49-F238E27FC236}">
                <a16:creationId xmlns:a16="http://schemas.microsoft.com/office/drawing/2014/main" id="{A7FFB764-EBFC-3362-D2FD-8EE3EA10FD14}"/>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4" name="Title 1">
            <a:extLst>
              <a:ext uri="{FF2B5EF4-FFF2-40B4-BE49-F238E27FC236}">
                <a16:creationId xmlns:a16="http://schemas.microsoft.com/office/drawing/2014/main" id="{AD3DA499-EE0A-C73E-135F-C7E02E557CBD}"/>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Conversion Rate </a:t>
            </a:r>
            <a:endParaRPr lang="en-IN" sz="2000" u="sng" dirty="0">
              <a:solidFill>
                <a:schemeClr val="tx1"/>
              </a:solidFill>
            </a:endParaRPr>
          </a:p>
        </p:txBody>
      </p:sp>
      <p:sp>
        <p:nvSpPr>
          <p:cNvPr id="7" name="Content Placeholder 2">
            <a:extLst>
              <a:ext uri="{FF2B5EF4-FFF2-40B4-BE49-F238E27FC236}">
                <a16:creationId xmlns:a16="http://schemas.microsoft.com/office/drawing/2014/main" id="{D808A966-F1CE-D92D-EEA0-1C5266D3D99D}"/>
              </a:ext>
            </a:extLst>
          </p:cNvPr>
          <p:cNvSpPr txBox="1">
            <a:spLocks/>
          </p:cNvSpPr>
          <p:nvPr/>
        </p:nvSpPr>
        <p:spPr>
          <a:xfrm>
            <a:off x="901436" y="1541530"/>
            <a:ext cx="4623018" cy="188747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Char char="ü"/>
            </a:pPr>
            <a:r>
              <a:rPr lang="en-US" sz="2100" dirty="0">
                <a:latin typeface="Calibri" panose="020F0502020204030204" pitchFamily="34" charset="0"/>
                <a:ea typeface="Calibri" panose="020F0502020204030204" pitchFamily="34" charset="0"/>
                <a:cs typeface="Calibri" panose="020F0502020204030204" pitchFamily="34" charset="0"/>
              </a:rPr>
              <a:t>Checking the conversion rate in the Leads data provided </a:t>
            </a:r>
          </a:p>
          <a:p>
            <a:pPr lvl="1"/>
            <a:r>
              <a:rPr lang="en-US" sz="1400" dirty="0">
                <a:latin typeface="Consolas" panose="020B0609020204030204" pitchFamily="49" charset="0"/>
              </a:rPr>
              <a:t>The conversion is on expected lines as stated in the problem statement </a:t>
            </a:r>
          </a:p>
          <a:p>
            <a:pPr lvl="1"/>
            <a:r>
              <a:rPr lang="en-US" sz="1400" dirty="0">
                <a:latin typeface="Consolas" panose="020B0609020204030204" pitchFamily="49" charset="0"/>
              </a:rPr>
              <a:t>39% Conversion rate means the data is balanced and not very skewed, Class imbalance is low</a:t>
            </a:r>
            <a:endParaRPr lang="en-US" sz="1400" dirty="0">
              <a:solidFill>
                <a:srgbClr val="CCCCCC"/>
              </a:solidFill>
              <a:latin typeface="Consolas" panose="020B0609020204030204" pitchFamily="49" charset="0"/>
            </a:endParaRPr>
          </a:p>
          <a:p>
            <a:endParaRPr lang="en-IN" dirty="0"/>
          </a:p>
        </p:txBody>
      </p:sp>
      <p:pic>
        <p:nvPicPr>
          <p:cNvPr id="3" name="Picture 2">
            <a:extLst>
              <a:ext uri="{FF2B5EF4-FFF2-40B4-BE49-F238E27FC236}">
                <a16:creationId xmlns:a16="http://schemas.microsoft.com/office/drawing/2014/main" id="{319DCD20-56F6-79F1-AD74-8AE7B4AD57C0}"/>
              </a:ext>
            </a:extLst>
          </p:cNvPr>
          <p:cNvPicPr>
            <a:picLocks noChangeAspect="1"/>
          </p:cNvPicPr>
          <p:nvPr/>
        </p:nvPicPr>
        <p:blipFill>
          <a:blip r:embed="rId3"/>
          <a:stretch>
            <a:fillRect/>
          </a:stretch>
        </p:blipFill>
        <p:spPr>
          <a:xfrm>
            <a:off x="5785114" y="1105090"/>
            <a:ext cx="5505450" cy="5324475"/>
          </a:xfrm>
          <a:prstGeom prst="rect">
            <a:avLst/>
          </a:prstGeom>
        </p:spPr>
      </p:pic>
    </p:spTree>
    <p:extLst>
      <p:ext uri="{BB962C8B-B14F-4D97-AF65-F5344CB8AC3E}">
        <p14:creationId xmlns:p14="http://schemas.microsoft.com/office/powerpoint/2010/main" val="3424847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11"/>
          <p:cNvSpPr/>
          <p:nvPr/>
        </p:nvSpPr>
        <p:spPr>
          <a:xfrm>
            <a:off x="-1"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9" name="Google Shape;189;p11"/>
          <p:cNvSpPr/>
          <p:nvPr/>
        </p:nvSpPr>
        <p:spPr>
          <a:xfrm>
            <a:off x="63611" y="-155640"/>
            <a:ext cx="8522446" cy="1026786"/>
          </a:xfrm>
          <a:prstGeom prst="rect">
            <a:avLst/>
          </a:prstGeom>
          <a:solidFill>
            <a:schemeClr val="lt1"/>
          </a:solidFill>
          <a:ln>
            <a:noFill/>
          </a:ln>
          <a:effectLst>
            <a:outerShdw blurRad="596900" dist="304800" dir="7140000" sx="90000" sy="9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90" name="Google Shape;190;p11"/>
          <p:cNvSpPr txBox="1">
            <a:spLocks noGrp="1"/>
          </p:cNvSpPr>
          <p:nvPr>
            <p:ph type="title"/>
          </p:nvPr>
        </p:nvSpPr>
        <p:spPr>
          <a:xfrm>
            <a:off x="348336" y="-14217"/>
            <a:ext cx="4478107" cy="76298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Play"/>
              <a:buNone/>
            </a:pPr>
            <a:r>
              <a:rPr lang="en-US" sz="3600" b="1" dirty="0"/>
              <a:t>Model Building </a:t>
            </a:r>
            <a:endParaRPr sz="7200" b="1" dirty="0"/>
          </a:p>
        </p:txBody>
      </p:sp>
      <p:sp>
        <p:nvSpPr>
          <p:cNvPr id="191" name="Google Shape;191;p11"/>
          <p:cNvSpPr txBox="1">
            <a:spLocks noGrp="1"/>
          </p:cNvSpPr>
          <p:nvPr>
            <p:ph type="body" idx="1"/>
          </p:nvPr>
        </p:nvSpPr>
        <p:spPr>
          <a:xfrm>
            <a:off x="348336" y="1133061"/>
            <a:ext cx="5371980" cy="4257646"/>
          </a:xfrm>
          <a:prstGeom prst="rect">
            <a:avLst/>
          </a:prstGeom>
          <a:noFill/>
          <a:ln>
            <a:noFill/>
          </a:ln>
        </p:spPr>
        <p:txBody>
          <a:bodyPr spcFirstLastPara="1" wrap="square" lIns="91425" tIns="45700" rIns="91425" bIns="45700" anchor="ctr" anchorCtr="0">
            <a:normAutofit lnSpcReduction="10000"/>
          </a:bodyPr>
          <a:lstStyle/>
          <a:p>
            <a:pPr marL="228600" lvl="0" indent="-228600" algn="l" rtl="0">
              <a:lnSpc>
                <a:spcPct val="90000"/>
              </a:lnSpc>
              <a:spcBef>
                <a:spcPts val="0"/>
              </a:spcBef>
              <a:spcAft>
                <a:spcPts val="0"/>
              </a:spcAft>
              <a:buClr>
                <a:schemeClr val="dk1"/>
              </a:buClr>
              <a:buSzPts val="2000"/>
              <a:buChar char="•"/>
            </a:pPr>
            <a:r>
              <a:rPr lang="en-US" sz="2000" dirty="0"/>
              <a:t>Splitting the Data into Training and Testing Sets </a:t>
            </a:r>
            <a:endParaRPr dirty="0"/>
          </a:p>
          <a:p>
            <a:pPr marL="228600" lvl="0" indent="-228600" algn="l" rtl="0">
              <a:lnSpc>
                <a:spcPct val="90000"/>
              </a:lnSpc>
              <a:spcBef>
                <a:spcPts val="1000"/>
              </a:spcBef>
              <a:spcAft>
                <a:spcPts val="0"/>
              </a:spcAft>
              <a:buClr>
                <a:schemeClr val="dk1"/>
              </a:buClr>
              <a:buSzPts val="2000"/>
              <a:buChar char="•"/>
            </a:pPr>
            <a:r>
              <a:rPr lang="en-US" sz="2000" dirty="0"/>
              <a:t>The first basic step for regression is performing a train-test split, we have chosen 70:30 ratio. </a:t>
            </a:r>
            <a:endParaRPr dirty="0"/>
          </a:p>
          <a:p>
            <a:pPr marL="228600" indent="-228600">
              <a:buSzPts val="2000"/>
            </a:pPr>
            <a:r>
              <a:rPr lang="en-IN" sz="2000" dirty="0"/>
              <a:t>As there were so many variables, RFE was used to select the top 15 </a:t>
            </a:r>
            <a:endParaRPr dirty="0"/>
          </a:p>
          <a:p>
            <a:pPr marL="228600" lvl="0" indent="-228600" algn="l" rtl="0">
              <a:lnSpc>
                <a:spcPct val="90000"/>
              </a:lnSpc>
              <a:spcBef>
                <a:spcPts val="1000"/>
              </a:spcBef>
              <a:spcAft>
                <a:spcPts val="0"/>
              </a:spcAft>
              <a:buClr>
                <a:schemeClr val="dk1"/>
              </a:buClr>
              <a:buSzPts val="2000"/>
              <a:buChar char="•"/>
            </a:pPr>
            <a:r>
              <a:rPr lang="en-US" sz="2000" dirty="0"/>
              <a:t>Running RFE with 15 variables as output </a:t>
            </a:r>
            <a:endParaRPr lang="en-US" dirty="0"/>
          </a:p>
          <a:p>
            <a:pPr marL="228600" lvl="0" indent="-228600" algn="l" rtl="0">
              <a:lnSpc>
                <a:spcPct val="90000"/>
              </a:lnSpc>
              <a:spcBef>
                <a:spcPts val="1000"/>
              </a:spcBef>
              <a:spcAft>
                <a:spcPts val="0"/>
              </a:spcAft>
              <a:buClr>
                <a:schemeClr val="dk1"/>
              </a:buClr>
              <a:buSzPts val="2000"/>
              <a:buChar char="•"/>
            </a:pPr>
            <a:r>
              <a:rPr lang="en-US" sz="2000" dirty="0"/>
              <a:t>Building Model by removing the variable whose p- value is greater than 0.05 and VIF value is greater than 5 </a:t>
            </a:r>
          </a:p>
          <a:p>
            <a:pPr marL="228600" indent="-228600">
              <a:buSzPts val="2000"/>
            </a:pPr>
            <a:r>
              <a:rPr lang="en-US" sz="2100" dirty="0"/>
              <a:t>Identification of cut off/threshold</a:t>
            </a:r>
            <a:endParaRPr sz="2100" dirty="0"/>
          </a:p>
          <a:p>
            <a:pPr marL="228600" lvl="0" indent="-228600" algn="l" rtl="0">
              <a:lnSpc>
                <a:spcPct val="90000"/>
              </a:lnSpc>
              <a:spcBef>
                <a:spcPts val="1000"/>
              </a:spcBef>
              <a:spcAft>
                <a:spcPts val="0"/>
              </a:spcAft>
              <a:buClr>
                <a:schemeClr val="dk1"/>
              </a:buClr>
              <a:buSzPts val="2000"/>
              <a:buChar char="•"/>
            </a:pPr>
            <a:r>
              <a:rPr lang="en-US" sz="2000" dirty="0"/>
              <a:t>Validation on test data set</a:t>
            </a:r>
            <a:endParaRPr dirty="0"/>
          </a:p>
        </p:txBody>
      </p:sp>
      <p:pic>
        <p:nvPicPr>
          <p:cNvPr id="192" name="Google Shape;192;p11" descr="Graph"/>
          <p:cNvPicPr preferRelativeResize="0"/>
          <p:nvPr/>
        </p:nvPicPr>
        <p:blipFill rotWithShape="1">
          <a:blip r:embed="rId3">
            <a:alphaModFix/>
          </a:blip>
          <a:srcRect l="16557" r="27824"/>
          <a:stretch/>
        </p:blipFill>
        <p:spPr>
          <a:xfrm>
            <a:off x="6160800" y="871146"/>
            <a:ext cx="5967589" cy="4583588"/>
          </a:xfrm>
          <a:prstGeom prst="rect">
            <a:avLst/>
          </a:prstGeom>
          <a:noFill/>
          <a:ln>
            <a:noFill/>
          </a:ln>
        </p:spPr>
      </p:pic>
      <p:cxnSp>
        <p:nvCxnSpPr>
          <p:cNvPr id="2" name="Google Shape;104;p3">
            <a:extLst>
              <a:ext uri="{FF2B5EF4-FFF2-40B4-BE49-F238E27FC236}">
                <a16:creationId xmlns:a16="http://schemas.microsoft.com/office/drawing/2014/main" id="{A935AB4D-DC0B-4C08-B073-2BE48714CCF7}"/>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3" name="TextBox 2">
            <a:extLst>
              <a:ext uri="{FF2B5EF4-FFF2-40B4-BE49-F238E27FC236}">
                <a16:creationId xmlns:a16="http://schemas.microsoft.com/office/drawing/2014/main" id="{CF4C8131-B912-0DFE-64C1-DE4B3C5AE410}"/>
              </a:ext>
            </a:extLst>
          </p:cNvPr>
          <p:cNvSpPr txBox="1"/>
          <p:nvPr/>
        </p:nvSpPr>
        <p:spPr>
          <a:xfrm>
            <a:off x="440483" y="5724939"/>
            <a:ext cx="11751515" cy="954107"/>
          </a:xfrm>
          <a:prstGeom prst="rect">
            <a:avLst/>
          </a:prstGeom>
          <a:noFill/>
        </p:spPr>
        <p:txBody>
          <a:bodyPr wrap="square" rtlCol="0">
            <a:spAutoFit/>
          </a:bodyPr>
          <a:lstStyle/>
          <a:p>
            <a:r>
              <a:rPr lang="en-IN" dirty="0"/>
              <a:t>'Do Not Email', 'Lead </a:t>
            </a:r>
            <a:r>
              <a:rPr lang="en-IN" dirty="0" err="1"/>
              <a:t>Origin_Lead</a:t>
            </a:r>
            <a:r>
              <a:rPr lang="en-IN" dirty="0"/>
              <a:t> Add Form’, 'Last </a:t>
            </a:r>
            <a:r>
              <a:rPr lang="en-IN" dirty="0" err="1"/>
              <a:t>Activity_Olark</a:t>
            </a:r>
            <a:r>
              <a:rPr lang="en-IN" dirty="0"/>
              <a:t> Chat Conversation', '</a:t>
            </a:r>
            <a:r>
              <a:rPr lang="en-IN" dirty="0" err="1"/>
              <a:t>Occupation_Working</a:t>
            </a:r>
            <a:r>
              <a:rPr lang="en-IN" dirty="0"/>
              <a:t> Professional', '</a:t>
            </a:r>
            <a:r>
              <a:rPr lang="en-IN" dirty="0" err="1"/>
              <a:t>Tags_Busy</a:t>
            </a:r>
            <a:r>
              <a:rPr lang="en-IN" dirty="0"/>
              <a:t>',</a:t>
            </a:r>
          </a:p>
          <a:p>
            <a:r>
              <a:rPr lang="en-IN" dirty="0"/>
              <a:t> '</a:t>
            </a:r>
            <a:r>
              <a:rPr lang="en-IN" dirty="0" err="1"/>
              <a:t>Tags_Closed</a:t>
            </a:r>
            <a:r>
              <a:rPr lang="en-IN" dirty="0"/>
              <a:t> by </a:t>
            </a:r>
            <a:r>
              <a:rPr lang="en-IN" dirty="0" err="1"/>
              <a:t>Horizzon</a:t>
            </a:r>
            <a:r>
              <a:rPr lang="en-IN" dirty="0"/>
              <a:t>', '</a:t>
            </a:r>
            <a:r>
              <a:rPr lang="en-IN" dirty="0" err="1"/>
              <a:t>Tags_Interested</a:t>
            </a:r>
            <a:r>
              <a:rPr lang="en-IN" dirty="0"/>
              <a:t> in Next batch','</a:t>
            </a:r>
            <a:r>
              <a:rPr lang="en-IN" dirty="0" err="1"/>
              <a:t>Tags_Lateral</a:t>
            </a:r>
            <a:r>
              <a:rPr lang="en-IN" dirty="0"/>
              <a:t> student', '</a:t>
            </a:r>
            <a:r>
              <a:rPr lang="en-IN" dirty="0" err="1"/>
              <a:t>Tags_Lost</a:t>
            </a:r>
            <a:r>
              <a:rPr lang="en-IN" dirty="0"/>
              <a:t> to EINS', '</a:t>
            </a:r>
            <a:r>
              <a:rPr lang="en-IN" dirty="0" err="1"/>
              <a:t>Tags_Ringing</a:t>
            </a:r>
            <a:r>
              <a:rPr lang="en-IN" dirty="0"/>
              <a:t>', '</a:t>
            </a:r>
            <a:r>
              <a:rPr lang="en-IN" dirty="0" err="1"/>
              <a:t>Tags_Will</a:t>
            </a:r>
            <a:r>
              <a:rPr lang="en-IN" dirty="0"/>
              <a:t> revert after reading the email', '</a:t>
            </a:r>
            <a:r>
              <a:rPr lang="en-IN" dirty="0" err="1"/>
              <a:t>Tags_in</a:t>
            </a:r>
            <a:r>
              <a:rPr lang="en-IN" dirty="0"/>
              <a:t> touch with EINS','</a:t>
            </a:r>
            <a:r>
              <a:rPr lang="en-IN" dirty="0" err="1"/>
              <a:t>Tags_switched</a:t>
            </a:r>
            <a:r>
              <a:rPr lang="en-IN" dirty="0"/>
              <a:t> off', 'Last Notable </a:t>
            </a:r>
            <a:r>
              <a:rPr lang="en-IN" dirty="0" err="1"/>
              <a:t>Activity_Had</a:t>
            </a:r>
            <a:r>
              <a:rPr lang="en-IN" dirty="0"/>
              <a:t> a Phone </a:t>
            </a:r>
            <a:r>
              <a:rPr lang="en-IN" dirty="0" err="1"/>
              <a:t>Conversation','Last</a:t>
            </a:r>
            <a:r>
              <a:rPr lang="en-IN" dirty="0"/>
              <a:t> Notable </a:t>
            </a:r>
            <a:r>
              <a:rPr lang="en-IN" dirty="0" err="1"/>
              <a:t>Activity_SMS</a:t>
            </a:r>
            <a:r>
              <a:rPr lang="en-IN" dirty="0"/>
              <a:t> Sent'],</a:t>
            </a:r>
          </a:p>
        </p:txBody>
      </p:sp>
      <p:sp>
        <p:nvSpPr>
          <p:cNvPr id="4" name="TextBox 3">
            <a:extLst>
              <a:ext uri="{FF2B5EF4-FFF2-40B4-BE49-F238E27FC236}">
                <a16:creationId xmlns:a16="http://schemas.microsoft.com/office/drawing/2014/main" id="{7F6D579C-4A95-1A0C-C961-C947AD6DE71A}"/>
              </a:ext>
            </a:extLst>
          </p:cNvPr>
          <p:cNvSpPr txBox="1"/>
          <p:nvPr/>
        </p:nvSpPr>
        <p:spPr>
          <a:xfrm>
            <a:off x="440483" y="5425148"/>
            <a:ext cx="2243470" cy="400110"/>
          </a:xfrm>
          <a:prstGeom prst="rect">
            <a:avLst/>
          </a:prstGeom>
          <a:noFill/>
        </p:spPr>
        <p:txBody>
          <a:bodyPr wrap="square" rtlCol="0">
            <a:spAutoFit/>
          </a:bodyPr>
          <a:lstStyle/>
          <a:p>
            <a:r>
              <a:rPr lang="en-US" sz="2000" b="1" dirty="0"/>
              <a:t>Output of RFE  </a:t>
            </a:r>
            <a:endParaRPr lang="en-IN" sz="20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2157465D-05F2-DA5A-A62B-7551F7F09498}"/>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2D351337-E00C-6705-02B7-14E286F4D4C0}"/>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Cut off/ Threshold Identification </a:t>
            </a:r>
            <a:endParaRPr sz="3200" dirty="0"/>
          </a:p>
        </p:txBody>
      </p:sp>
      <p:cxnSp>
        <p:nvCxnSpPr>
          <p:cNvPr id="104" name="Google Shape;104;p3">
            <a:extLst>
              <a:ext uri="{FF2B5EF4-FFF2-40B4-BE49-F238E27FC236}">
                <a16:creationId xmlns:a16="http://schemas.microsoft.com/office/drawing/2014/main" id="{80D5CB81-576C-7CBB-7A5F-6D62B2889AA8}"/>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graphicFrame>
        <p:nvGraphicFramePr>
          <p:cNvPr id="2" name="Table 1">
            <a:extLst>
              <a:ext uri="{FF2B5EF4-FFF2-40B4-BE49-F238E27FC236}">
                <a16:creationId xmlns:a16="http://schemas.microsoft.com/office/drawing/2014/main" id="{11B02EFF-33BB-7147-89B2-DEFC8063ADA2}"/>
              </a:ext>
            </a:extLst>
          </p:cNvPr>
          <p:cNvGraphicFramePr>
            <a:graphicFrameLocks noGrp="1"/>
          </p:cNvGraphicFramePr>
          <p:nvPr>
            <p:extLst>
              <p:ext uri="{D42A27DB-BD31-4B8C-83A1-F6EECF244321}">
                <p14:modId xmlns:p14="http://schemas.microsoft.com/office/powerpoint/2010/main" val="4144885919"/>
              </p:ext>
            </p:extLst>
          </p:nvPr>
        </p:nvGraphicFramePr>
        <p:xfrm>
          <a:off x="640745" y="1215138"/>
          <a:ext cx="5217795" cy="4420119"/>
        </p:xfrm>
        <a:graphic>
          <a:graphicData uri="http://schemas.openxmlformats.org/drawingml/2006/table">
            <a:tbl>
              <a:tblPr>
                <a:tableStyleId>{16D9F66E-5EB9-4882-86FB-DCBF35E3C3E4}</a:tableStyleId>
              </a:tblPr>
              <a:tblGrid>
                <a:gridCol w="914066">
                  <a:extLst>
                    <a:ext uri="{9D8B030D-6E8A-4147-A177-3AD203B41FA5}">
                      <a16:colId xmlns:a16="http://schemas.microsoft.com/office/drawing/2014/main" val="3171118879"/>
                    </a:ext>
                  </a:extLst>
                </a:gridCol>
                <a:gridCol w="1447272">
                  <a:extLst>
                    <a:ext uri="{9D8B030D-6E8A-4147-A177-3AD203B41FA5}">
                      <a16:colId xmlns:a16="http://schemas.microsoft.com/office/drawing/2014/main" val="344303408"/>
                    </a:ext>
                  </a:extLst>
                </a:gridCol>
                <a:gridCol w="1294927">
                  <a:extLst>
                    <a:ext uri="{9D8B030D-6E8A-4147-A177-3AD203B41FA5}">
                      <a16:colId xmlns:a16="http://schemas.microsoft.com/office/drawing/2014/main" val="2836433446"/>
                    </a:ext>
                  </a:extLst>
                </a:gridCol>
                <a:gridCol w="1561530">
                  <a:extLst>
                    <a:ext uri="{9D8B030D-6E8A-4147-A177-3AD203B41FA5}">
                      <a16:colId xmlns:a16="http://schemas.microsoft.com/office/drawing/2014/main" val="2255531880"/>
                    </a:ext>
                  </a:extLst>
                </a:gridCol>
              </a:tblGrid>
              <a:tr h="260007">
                <a:tc>
                  <a:txBody>
                    <a:bodyPr/>
                    <a:lstStyle/>
                    <a:p>
                      <a:pPr algn="ctr" fontAlgn="b"/>
                      <a:r>
                        <a:rPr lang="en-IN" sz="1600" b="1" u="none" strike="noStrike" dirty="0">
                          <a:effectLst/>
                        </a:rPr>
                        <a:t>prob</a:t>
                      </a:r>
                      <a:endParaRPr lang="en-IN" sz="16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b="1" u="none" strike="noStrike" dirty="0">
                          <a:effectLst/>
                        </a:rPr>
                        <a:t>accuracy</a:t>
                      </a:r>
                      <a:endParaRPr lang="en-IN" sz="16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b="1" u="none" strike="noStrike" dirty="0">
                          <a:effectLst/>
                        </a:rPr>
                        <a:t>sensi</a:t>
                      </a:r>
                      <a:endParaRPr lang="en-IN" sz="1600" b="1"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b="1" u="none" strike="noStrike" dirty="0" err="1">
                          <a:effectLst/>
                        </a:rPr>
                        <a:t>speci</a:t>
                      </a:r>
                      <a:endParaRPr lang="en-IN" sz="1600" b="1"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779820962"/>
                  </a:ext>
                </a:extLst>
              </a:tr>
              <a:tr h="260007">
                <a:tc>
                  <a:txBody>
                    <a:bodyPr/>
                    <a:lstStyle/>
                    <a:p>
                      <a:pPr algn="ctr" fontAlgn="b"/>
                      <a:r>
                        <a:rPr lang="en-IN" sz="1600" u="none" strike="noStrike">
                          <a:effectLst/>
                        </a:rPr>
                        <a:t>0</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0.381262</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1</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943899275"/>
                  </a:ext>
                </a:extLst>
              </a:tr>
              <a:tr h="260007">
                <a:tc>
                  <a:txBody>
                    <a:bodyPr/>
                    <a:lstStyle/>
                    <a:p>
                      <a:pPr algn="ctr" fontAlgn="b"/>
                      <a:r>
                        <a:rPr lang="en-IN" sz="1600" u="none" strike="noStrike">
                          <a:effectLst/>
                        </a:rPr>
                        <a:t>0.1</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0.747372</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0.964315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0.613693</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464785612"/>
                  </a:ext>
                </a:extLst>
              </a:tr>
              <a:tr h="260007">
                <a:tc>
                  <a:txBody>
                    <a:bodyPr/>
                    <a:lstStyle/>
                    <a:p>
                      <a:pPr algn="ctr" fontAlgn="b"/>
                      <a:r>
                        <a:rPr lang="en-IN" sz="1600" u="none" strike="noStrike">
                          <a:effectLst/>
                        </a:rPr>
                        <a:t>0.2</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0.774273</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0.95661</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0.661919</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354213979"/>
                  </a:ext>
                </a:extLst>
              </a:tr>
              <a:tr h="260007">
                <a:tc>
                  <a:txBody>
                    <a:bodyPr/>
                    <a:lstStyle/>
                    <a:p>
                      <a:pPr algn="ctr" fontAlgn="b"/>
                      <a:r>
                        <a:rPr lang="en-IN" sz="1600" u="none" strike="noStrike">
                          <a:effectLst/>
                        </a:rPr>
                        <a:t>0.3</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027916490"/>
                  </a:ext>
                </a:extLst>
              </a:tr>
              <a:tr h="260007">
                <a:tc>
                  <a:txBody>
                    <a:bodyPr/>
                    <a:lstStyle/>
                    <a:p>
                      <a:pPr algn="ctr" fontAlgn="b"/>
                      <a:r>
                        <a:rPr lang="en-IN" sz="1600" u="none" strike="noStrike">
                          <a:effectLst/>
                        </a:rPr>
                        <a:t>0.34</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529759705"/>
                  </a:ext>
                </a:extLst>
              </a:tr>
              <a:tr h="260007">
                <a:tc>
                  <a:txBody>
                    <a:bodyPr/>
                    <a:lstStyle/>
                    <a:p>
                      <a:pPr algn="ctr" fontAlgn="b"/>
                      <a:r>
                        <a:rPr lang="en-IN" sz="1600" u="none" strike="noStrike">
                          <a:effectLst/>
                        </a:rPr>
                        <a:t>0.35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175372870"/>
                  </a:ext>
                </a:extLst>
              </a:tr>
              <a:tr h="260007">
                <a:tc>
                  <a:txBody>
                    <a:bodyPr/>
                    <a:lstStyle/>
                    <a:p>
                      <a:pPr algn="ctr" fontAlgn="b"/>
                      <a:r>
                        <a:rPr lang="en-IN" sz="1600" u="none" strike="noStrike">
                          <a:effectLst/>
                        </a:rPr>
                        <a:t>0.36</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640591023"/>
                  </a:ext>
                </a:extLst>
              </a:tr>
              <a:tr h="260007">
                <a:tc>
                  <a:txBody>
                    <a:bodyPr/>
                    <a:lstStyle/>
                    <a:p>
                      <a:pPr algn="ctr" fontAlgn="b"/>
                      <a:r>
                        <a:rPr lang="en-IN" sz="1600" u="none" strike="noStrike">
                          <a:effectLst/>
                        </a:rPr>
                        <a:t>0.37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774952861"/>
                  </a:ext>
                </a:extLst>
              </a:tr>
              <a:tr h="260007">
                <a:tc>
                  <a:txBody>
                    <a:bodyPr/>
                    <a:lstStyle/>
                    <a:p>
                      <a:pPr algn="ctr" fontAlgn="b"/>
                      <a:r>
                        <a:rPr lang="en-IN" sz="1600" u="none" strike="noStrike">
                          <a:effectLst/>
                        </a:rPr>
                        <a:t>0.375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0.781385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0.938767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0.684408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391890778"/>
                  </a:ext>
                </a:extLst>
              </a:tr>
              <a:tr h="260007">
                <a:tc>
                  <a:txBody>
                    <a:bodyPr/>
                    <a:lstStyle/>
                    <a:p>
                      <a:pPr algn="ctr" fontAlgn="b"/>
                      <a:r>
                        <a:rPr lang="en-IN" sz="1600" u="none" strike="noStrike">
                          <a:effectLst/>
                        </a:rPr>
                        <a:t>0.39</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0.85637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0.681671</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0.964018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356268990"/>
                  </a:ext>
                </a:extLst>
              </a:tr>
              <a:tr h="260007">
                <a:tc>
                  <a:txBody>
                    <a:bodyPr/>
                    <a:lstStyle/>
                    <a:p>
                      <a:pPr algn="ctr" fontAlgn="b"/>
                      <a:r>
                        <a:rPr lang="en-IN" sz="1600" u="none" strike="noStrike">
                          <a:effectLst/>
                        </a:rPr>
                        <a:t>0.4</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0.856215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0.681265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0.964018</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615784033"/>
                  </a:ext>
                </a:extLst>
              </a:tr>
              <a:tr h="260007">
                <a:tc>
                  <a:txBody>
                    <a:bodyPr/>
                    <a:lstStyle/>
                    <a:p>
                      <a:pPr algn="ctr" fontAlgn="b"/>
                      <a:r>
                        <a:rPr lang="en-IN" sz="1600" u="none" strike="noStrike">
                          <a:effectLst/>
                        </a:rPr>
                        <a:t>0.5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0.857916</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0.681265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0.966767</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218328867"/>
                  </a:ext>
                </a:extLst>
              </a:tr>
              <a:tr h="260007">
                <a:tc>
                  <a:txBody>
                    <a:bodyPr/>
                    <a:lstStyle/>
                    <a:p>
                      <a:pPr algn="ctr" fontAlgn="b"/>
                      <a:r>
                        <a:rPr lang="en-IN" sz="1600" u="none" strike="noStrike">
                          <a:effectLst/>
                        </a:rPr>
                        <a:t>0.6</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0.858689</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0.681265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0.968016</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575522392"/>
                  </a:ext>
                </a:extLst>
              </a:tr>
              <a:tr h="260007">
                <a:tc>
                  <a:txBody>
                    <a:bodyPr/>
                    <a:lstStyle/>
                    <a:p>
                      <a:pPr algn="ctr" fontAlgn="b"/>
                      <a:r>
                        <a:rPr lang="en-IN" sz="1600" u="none" strike="noStrike">
                          <a:effectLst/>
                        </a:rPr>
                        <a:t>0.7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0.855133</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0.667478</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0.970765</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060914538"/>
                  </a:ext>
                </a:extLst>
              </a:tr>
              <a:tr h="260007">
                <a:tc>
                  <a:txBody>
                    <a:bodyPr/>
                    <a:lstStyle/>
                    <a:p>
                      <a:pPr algn="ctr" fontAlgn="b"/>
                      <a:r>
                        <a:rPr lang="en-IN" sz="1600" u="none" strike="noStrike">
                          <a:effectLst/>
                        </a:rPr>
                        <a:t>0.8</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0.854669</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0.665045</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0.971514</a:t>
                      </a:r>
                      <a:endParaRPr lang="en-IN" sz="1600" b="0" i="0" u="none" strike="noStrike">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1738683790"/>
                  </a:ext>
                </a:extLst>
              </a:tr>
              <a:tr h="260007">
                <a:tc>
                  <a:txBody>
                    <a:bodyPr/>
                    <a:lstStyle/>
                    <a:p>
                      <a:pPr algn="ctr" fontAlgn="b"/>
                      <a:r>
                        <a:rPr lang="en-IN" sz="1600" u="none" strike="noStrike">
                          <a:effectLst/>
                        </a:rPr>
                        <a:t>0.9</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0.750773</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a:effectLst/>
                        </a:rPr>
                        <a:t>0.35077</a:t>
                      </a:r>
                      <a:endParaRPr lang="en-IN" sz="1600" b="0" i="0" u="none" strike="noStrike">
                        <a:solidFill>
                          <a:srgbClr val="000000"/>
                        </a:solidFill>
                        <a:effectLst/>
                        <a:latin typeface="Aptos Narrow" panose="020B0004020202020204" pitchFamily="34" charset="0"/>
                      </a:endParaRPr>
                    </a:p>
                  </a:txBody>
                  <a:tcPr marL="6350" marR="6350" marT="6350" marB="0" anchor="b"/>
                </a:tc>
                <a:tc>
                  <a:txBody>
                    <a:bodyPr/>
                    <a:lstStyle/>
                    <a:p>
                      <a:pPr algn="ctr" fontAlgn="b"/>
                      <a:r>
                        <a:rPr lang="en-IN" sz="1600" u="none" strike="noStrike" dirty="0">
                          <a:effectLst/>
                        </a:rPr>
                        <a:t>0.997251</a:t>
                      </a:r>
                      <a:endParaRPr lang="en-IN" sz="1600" b="0" i="0" u="none" strike="noStrike" dirty="0">
                        <a:solidFill>
                          <a:srgbClr val="000000"/>
                        </a:solidFill>
                        <a:effectLst/>
                        <a:latin typeface="Aptos Narrow" panose="020B0004020202020204" pitchFamily="34" charset="0"/>
                      </a:endParaRPr>
                    </a:p>
                  </a:txBody>
                  <a:tcPr marL="6350" marR="6350" marT="6350" marB="0" anchor="b"/>
                </a:tc>
                <a:extLst>
                  <a:ext uri="{0D108BD9-81ED-4DB2-BD59-A6C34878D82A}">
                    <a16:rowId xmlns:a16="http://schemas.microsoft.com/office/drawing/2014/main" val="2500309471"/>
                  </a:ext>
                </a:extLst>
              </a:tr>
            </a:tbl>
          </a:graphicData>
        </a:graphic>
      </p:graphicFrame>
      <p:sp>
        <p:nvSpPr>
          <p:cNvPr id="5" name="Rectangle: Rounded Corners 4">
            <a:extLst>
              <a:ext uri="{FF2B5EF4-FFF2-40B4-BE49-F238E27FC236}">
                <a16:creationId xmlns:a16="http://schemas.microsoft.com/office/drawing/2014/main" id="{EFF555A4-9FEA-5595-4D26-30E9DD376451}"/>
              </a:ext>
            </a:extLst>
          </p:cNvPr>
          <p:cNvSpPr/>
          <p:nvPr/>
        </p:nvSpPr>
        <p:spPr>
          <a:xfrm>
            <a:off x="640745" y="3429000"/>
            <a:ext cx="5356018" cy="494414"/>
          </a:xfrm>
          <a:prstGeom prst="round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9" name="Picture 8">
            <a:extLst>
              <a:ext uri="{FF2B5EF4-FFF2-40B4-BE49-F238E27FC236}">
                <a16:creationId xmlns:a16="http://schemas.microsoft.com/office/drawing/2014/main" id="{4469608D-4821-47A5-D361-868931D4F4E9}"/>
              </a:ext>
            </a:extLst>
          </p:cNvPr>
          <p:cNvPicPr>
            <a:picLocks noChangeAspect="1"/>
          </p:cNvPicPr>
          <p:nvPr/>
        </p:nvPicPr>
        <p:blipFill>
          <a:blip r:embed="rId3"/>
          <a:stretch>
            <a:fillRect/>
          </a:stretch>
        </p:blipFill>
        <p:spPr>
          <a:xfrm>
            <a:off x="6332177" y="2743200"/>
            <a:ext cx="5210175" cy="4114800"/>
          </a:xfrm>
          <a:prstGeom prst="rect">
            <a:avLst/>
          </a:prstGeom>
        </p:spPr>
      </p:pic>
      <p:sp>
        <p:nvSpPr>
          <p:cNvPr id="12" name="TextBox 11">
            <a:extLst>
              <a:ext uri="{FF2B5EF4-FFF2-40B4-BE49-F238E27FC236}">
                <a16:creationId xmlns:a16="http://schemas.microsoft.com/office/drawing/2014/main" id="{9EA754CA-803D-1106-EAC6-D5DFBCB3562B}"/>
              </a:ext>
            </a:extLst>
          </p:cNvPr>
          <p:cNvSpPr txBox="1"/>
          <p:nvPr/>
        </p:nvSpPr>
        <p:spPr>
          <a:xfrm>
            <a:off x="6332177" y="1306357"/>
            <a:ext cx="5545589" cy="1169551"/>
          </a:xfrm>
          <a:prstGeom prst="rect">
            <a:avLst/>
          </a:prstGeom>
          <a:noFill/>
        </p:spPr>
        <p:txBody>
          <a:bodyPr wrap="square" rtlCol="0">
            <a:spAutoFit/>
          </a:bodyPr>
          <a:lstStyle/>
          <a:p>
            <a:r>
              <a:rPr lang="en-US" dirty="0"/>
              <a:t>Based on the metrices the threshold of </a:t>
            </a:r>
            <a:r>
              <a:rPr lang="en-US" b="1" u="sng" dirty="0"/>
              <a:t>0.375 </a:t>
            </a:r>
            <a:r>
              <a:rPr lang="en-US" dirty="0"/>
              <a:t>was selected </a:t>
            </a:r>
          </a:p>
          <a:p>
            <a:endParaRPr lang="en-US" dirty="0"/>
          </a:p>
          <a:p>
            <a:r>
              <a:rPr lang="en-US" i="1" dirty="0"/>
              <a:t>Since its identification of leads, its better to identify more leads with few misses than miss a few leads so </a:t>
            </a:r>
            <a:r>
              <a:rPr lang="en-US" b="1" i="1" u="sng" dirty="0"/>
              <a:t>Sensitivity</a:t>
            </a:r>
            <a:r>
              <a:rPr lang="en-US" i="1" dirty="0"/>
              <a:t> is key here </a:t>
            </a:r>
          </a:p>
          <a:p>
            <a:endParaRPr lang="en-IN" dirty="0"/>
          </a:p>
        </p:txBody>
      </p:sp>
    </p:spTree>
    <p:extLst>
      <p:ext uri="{BB962C8B-B14F-4D97-AF65-F5344CB8AC3E}">
        <p14:creationId xmlns:p14="http://schemas.microsoft.com/office/powerpoint/2010/main" val="158222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A698E-0CE8-FEA1-A199-0CCC7C38A003}"/>
              </a:ext>
            </a:extLst>
          </p:cNvPr>
          <p:cNvSpPr>
            <a:spLocks noGrp="1"/>
          </p:cNvSpPr>
          <p:nvPr>
            <p:ph type="title"/>
          </p:nvPr>
        </p:nvSpPr>
        <p:spPr>
          <a:xfrm>
            <a:off x="838200" y="365125"/>
            <a:ext cx="10515600" cy="860171"/>
          </a:xfrm>
        </p:spPr>
        <p:txBody>
          <a:bodyPr>
            <a:normAutofit fontScale="90000"/>
          </a:bodyPr>
          <a:lstStyle/>
          <a:p>
            <a:pPr>
              <a:buSzPts val="3200"/>
            </a:pPr>
            <a:r>
              <a:rPr lang="en-US" sz="3200" b="1" dirty="0"/>
              <a:t>Evaluate Train and Test sets on selected threshold/cut off – 0.33</a:t>
            </a:r>
            <a:endParaRPr lang="en-IN" sz="3200" b="1" dirty="0"/>
          </a:p>
        </p:txBody>
      </p:sp>
      <p:graphicFrame>
        <p:nvGraphicFramePr>
          <p:cNvPr id="5" name="Table 4">
            <a:extLst>
              <a:ext uri="{FF2B5EF4-FFF2-40B4-BE49-F238E27FC236}">
                <a16:creationId xmlns:a16="http://schemas.microsoft.com/office/drawing/2014/main" id="{633D940E-05AA-D3EE-1567-7E3E7BAE8B09}"/>
              </a:ext>
            </a:extLst>
          </p:cNvPr>
          <p:cNvGraphicFramePr>
            <a:graphicFrameLocks noGrp="1"/>
          </p:cNvGraphicFramePr>
          <p:nvPr/>
        </p:nvGraphicFramePr>
        <p:xfrm>
          <a:off x="838200" y="1438656"/>
          <a:ext cx="8214360" cy="4861560"/>
        </p:xfrm>
        <a:graphic>
          <a:graphicData uri="http://schemas.openxmlformats.org/drawingml/2006/table">
            <a:tbl>
              <a:tblPr firstRow="1" bandRow="1">
                <a:tableStyleId>{8799B23B-EC83-4686-B30A-512413B5E67A}</a:tableStyleId>
              </a:tblPr>
              <a:tblGrid>
                <a:gridCol w="1310640">
                  <a:extLst>
                    <a:ext uri="{9D8B030D-6E8A-4147-A177-3AD203B41FA5}">
                      <a16:colId xmlns:a16="http://schemas.microsoft.com/office/drawing/2014/main" val="3408622943"/>
                    </a:ext>
                  </a:extLst>
                </a:gridCol>
                <a:gridCol w="3456432">
                  <a:extLst>
                    <a:ext uri="{9D8B030D-6E8A-4147-A177-3AD203B41FA5}">
                      <a16:colId xmlns:a16="http://schemas.microsoft.com/office/drawing/2014/main" val="3494374510"/>
                    </a:ext>
                  </a:extLst>
                </a:gridCol>
                <a:gridCol w="3447288">
                  <a:extLst>
                    <a:ext uri="{9D8B030D-6E8A-4147-A177-3AD203B41FA5}">
                      <a16:colId xmlns:a16="http://schemas.microsoft.com/office/drawing/2014/main" val="2731320095"/>
                    </a:ext>
                  </a:extLst>
                </a:gridCol>
              </a:tblGrid>
              <a:tr h="370840">
                <a:tc>
                  <a:txBody>
                    <a:bodyPr/>
                    <a:lstStyle/>
                    <a:p>
                      <a:r>
                        <a:rPr lang="en-US" dirty="0"/>
                        <a:t>Metrices</a:t>
                      </a:r>
                      <a:endParaRPr lang="en-IN" dirty="0"/>
                    </a:p>
                  </a:txBody>
                  <a:tcPr/>
                </a:tc>
                <a:tc>
                  <a:txBody>
                    <a:bodyPr/>
                    <a:lstStyle/>
                    <a:p>
                      <a:r>
                        <a:rPr lang="en-US" dirty="0"/>
                        <a:t>Train Set </a:t>
                      </a:r>
                      <a:endParaRPr lang="en-IN" dirty="0"/>
                    </a:p>
                  </a:txBody>
                  <a:tcPr/>
                </a:tc>
                <a:tc>
                  <a:txBody>
                    <a:bodyPr/>
                    <a:lstStyle/>
                    <a:p>
                      <a:r>
                        <a:rPr lang="en-US" dirty="0"/>
                        <a:t>Test Set</a:t>
                      </a:r>
                      <a:endParaRPr lang="en-IN" dirty="0"/>
                    </a:p>
                  </a:txBody>
                  <a:tcPr/>
                </a:tc>
                <a:extLst>
                  <a:ext uri="{0D108BD9-81ED-4DB2-BD59-A6C34878D82A}">
                    <a16:rowId xmlns:a16="http://schemas.microsoft.com/office/drawing/2014/main" val="903839991"/>
                  </a:ext>
                </a:extLst>
              </a:tr>
              <a:tr h="370840">
                <a:tc>
                  <a:txBody>
                    <a:bodyPr/>
                    <a:lstStyle/>
                    <a:p>
                      <a:r>
                        <a:rPr lang="en-US" dirty="0"/>
                        <a:t>Accuracy </a:t>
                      </a:r>
                      <a:endParaRPr lang="en-IN" dirty="0"/>
                    </a:p>
                  </a:txBody>
                  <a:tcPr/>
                </a:tc>
                <a:tc>
                  <a:txBody>
                    <a:bodyPr/>
                    <a:lstStyle/>
                    <a:p>
                      <a:r>
                        <a:rPr lang="en-IN" sz="1800" b="0" i="0" kern="1200" dirty="0">
                          <a:solidFill>
                            <a:schemeClr val="tx1"/>
                          </a:solidFill>
                          <a:effectLst/>
                          <a:latin typeface="+mn-lt"/>
                          <a:ea typeface="+mn-ea"/>
                          <a:cs typeface="+mn-cs"/>
                        </a:rPr>
                        <a:t>0.83</a:t>
                      </a:r>
                      <a:endParaRPr lang="en-IN" dirty="0"/>
                    </a:p>
                  </a:txBody>
                  <a:tcPr/>
                </a:tc>
                <a:tc>
                  <a:txBody>
                    <a:bodyPr/>
                    <a:lstStyle/>
                    <a:p>
                      <a:r>
                        <a:rPr lang="en-IN" sz="1800" b="0" i="0" kern="1200" dirty="0">
                          <a:solidFill>
                            <a:schemeClr val="tx1"/>
                          </a:solidFill>
                          <a:effectLst/>
                          <a:latin typeface="+mn-lt"/>
                          <a:ea typeface="+mn-ea"/>
                          <a:cs typeface="+mn-cs"/>
                        </a:rPr>
                        <a:t>0.83</a:t>
                      </a:r>
                      <a:endParaRPr lang="en-IN" dirty="0"/>
                    </a:p>
                  </a:txBody>
                  <a:tcPr/>
                </a:tc>
                <a:extLst>
                  <a:ext uri="{0D108BD9-81ED-4DB2-BD59-A6C34878D82A}">
                    <a16:rowId xmlns:a16="http://schemas.microsoft.com/office/drawing/2014/main" val="265860248"/>
                  </a:ext>
                </a:extLst>
              </a:tr>
              <a:tr h="379984">
                <a:tc>
                  <a:txBody>
                    <a:bodyPr/>
                    <a:lstStyle/>
                    <a:p>
                      <a:r>
                        <a:rPr lang="en-US" dirty="0"/>
                        <a:t>Sensitivity  </a:t>
                      </a:r>
                    </a:p>
                  </a:txBody>
                  <a:tcPr/>
                </a:tc>
                <a:tc>
                  <a:txBody>
                    <a:bodyPr/>
                    <a:lstStyle/>
                    <a:p>
                      <a:r>
                        <a:rPr lang="en-IN" sz="1800" b="0" i="0" kern="1200" dirty="0">
                          <a:solidFill>
                            <a:schemeClr val="tx1"/>
                          </a:solidFill>
                          <a:effectLst/>
                          <a:latin typeface="+mn-lt"/>
                          <a:ea typeface="+mn-ea"/>
                          <a:cs typeface="+mn-cs"/>
                        </a:rPr>
                        <a:t>0.87</a:t>
                      </a:r>
                      <a:endParaRPr lang="en-IN" dirty="0"/>
                    </a:p>
                  </a:txBody>
                  <a:tcPr/>
                </a:tc>
                <a:tc>
                  <a:txBody>
                    <a:bodyPr/>
                    <a:lstStyle/>
                    <a:p>
                      <a:r>
                        <a:rPr lang="en-IN" sz="1800" b="0" i="0" kern="1200" dirty="0">
                          <a:solidFill>
                            <a:schemeClr val="tx1"/>
                          </a:solidFill>
                          <a:effectLst/>
                          <a:latin typeface="+mn-lt"/>
                          <a:ea typeface="+mn-ea"/>
                          <a:cs typeface="+mn-cs"/>
                        </a:rPr>
                        <a:t>0.86</a:t>
                      </a:r>
                      <a:endParaRPr lang="en-IN" dirty="0"/>
                    </a:p>
                  </a:txBody>
                  <a:tcPr/>
                </a:tc>
                <a:extLst>
                  <a:ext uri="{0D108BD9-81ED-4DB2-BD59-A6C34878D82A}">
                    <a16:rowId xmlns:a16="http://schemas.microsoft.com/office/drawing/2014/main" val="658848646"/>
                  </a:ext>
                </a:extLst>
              </a:tr>
              <a:tr h="370840">
                <a:tc>
                  <a:txBody>
                    <a:bodyPr/>
                    <a:lstStyle/>
                    <a:p>
                      <a:r>
                        <a:rPr lang="en-US" dirty="0"/>
                        <a:t>Specificity </a:t>
                      </a:r>
                      <a:endParaRPr lang="en-IN" dirty="0"/>
                    </a:p>
                  </a:txBody>
                  <a:tcPr/>
                </a:tc>
                <a:tc>
                  <a:txBody>
                    <a:bodyPr/>
                    <a:lstStyle/>
                    <a:p>
                      <a:r>
                        <a:rPr lang="en-IN" sz="1800" b="0" i="0" kern="1200" dirty="0">
                          <a:solidFill>
                            <a:schemeClr val="tx1"/>
                          </a:solidFill>
                          <a:effectLst/>
                          <a:latin typeface="+mn-lt"/>
                          <a:ea typeface="+mn-ea"/>
                          <a:cs typeface="+mn-cs"/>
                        </a:rPr>
                        <a:t>0.80</a:t>
                      </a:r>
                      <a:endParaRPr lang="en-IN" dirty="0"/>
                    </a:p>
                  </a:txBody>
                  <a:tcPr/>
                </a:tc>
                <a:tc>
                  <a:txBody>
                    <a:bodyPr/>
                    <a:lstStyle/>
                    <a:p>
                      <a:r>
                        <a:rPr lang="en-IN" sz="1800" b="0" i="0" kern="1200" dirty="0">
                          <a:solidFill>
                            <a:schemeClr val="tx1"/>
                          </a:solidFill>
                          <a:effectLst/>
                          <a:latin typeface="+mn-lt"/>
                          <a:ea typeface="+mn-ea"/>
                          <a:cs typeface="+mn-cs"/>
                        </a:rPr>
                        <a:t>0.80</a:t>
                      </a:r>
                      <a:endParaRPr lang="en-IN" dirty="0"/>
                    </a:p>
                  </a:txBody>
                  <a:tcPr/>
                </a:tc>
                <a:extLst>
                  <a:ext uri="{0D108BD9-81ED-4DB2-BD59-A6C34878D82A}">
                    <a16:rowId xmlns:a16="http://schemas.microsoft.com/office/drawing/2014/main" val="2184606571"/>
                  </a:ext>
                </a:extLst>
              </a:tr>
              <a:tr h="3369056">
                <a:tc>
                  <a:txBody>
                    <a:bodyPr/>
                    <a:lstStyle/>
                    <a:p>
                      <a:r>
                        <a:rPr lang="en-US" dirty="0"/>
                        <a:t>ROC Curve </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423121075"/>
                  </a:ext>
                </a:extLst>
              </a:tr>
            </a:tbl>
          </a:graphicData>
        </a:graphic>
      </p:graphicFrame>
      <p:pic>
        <p:nvPicPr>
          <p:cNvPr id="7" name="Picture 6">
            <a:extLst>
              <a:ext uri="{FF2B5EF4-FFF2-40B4-BE49-F238E27FC236}">
                <a16:creationId xmlns:a16="http://schemas.microsoft.com/office/drawing/2014/main" id="{E53F45A2-DE24-1BE5-D5CD-E520499EA015}"/>
              </a:ext>
            </a:extLst>
          </p:cNvPr>
          <p:cNvPicPr>
            <a:picLocks noChangeAspect="1"/>
          </p:cNvPicPr>
          <p:nvPr/>
        </p:nvPicPr>
        <p:blipFill>
          <a:blip r:embed="rId2"/>
          <a:stretch>
            <a:fillRect/>
          </a:stretch>
        </p:blipFill>
        <p:spPr>
          <a:xfrm>
            <a:off x="2243328" y="3120552"/>
            <a:ext cx="3362627" cy="2621880"/>
          </a:xfrm>
          <a:prstGeom prst="rect">
            <a:avLst/>
          </a:prstGeom>
        </p:spPr>
      </p:pic>
      <p:pic>
        <p:nvPicPr>
          <p:cNvPr id="9" name="Picture 8">
            <a:extLst>
              <a:ext uri="{FF2B5EF4-FFF2-40B4-BE49-F238E27FC236}">
                <a16:creationId xmlns:a16="http://schemas.microsoft.com/office/drawing/2014/main" id="{D95EAC1C-5BE8-AEB5-C4EF-B19BA09E4AF2}"/>
              </a:ext>
            </a:extLst>
          </p:cNvPr>
          <p:cNvPicPr>
            <a:picLocks noChangeAspect="1"/>
          </p:cNvPicPr>
          <p:nvPr/>
        </p:nvPicPr>
        <p:blipFill>
          <a:blip r:embed="rId3"/>
          <a:stretch>
            <a:fillRect/>
          </a:stretch>
        </p:blipFill>
        <p:spPr>
          <a:xfrm>
            <a:off x="5708222" y="3120552"/>
            <a:ext cx="3226140" cy="2667697"/>
          </a:xfrm>
          <a:prstGeom prst="rect">
            <a:avLst/>
          </a:prstGeom>
        </p:spPr>
      </p:pic>
      <p:sp>
        <p:nvSpPr>
          <p:cNvPr id="10" name="TextBox 9">
            <a:extLst>
              <a:ext uri="{FF2B5EF4-FFF2-40B4-BE49-F238E27FC236}">
                <a16:creationId xmlns:a16="http://schemas.microsoft.com/office/drawing/2014/main" id="{54FFB497-D3B9-92C4-CCAB-0BC1D9074133}"/>
              </a:ext>
            </a:extLst>
          </p:cNvPr>
          <p:cNvSpPr txBox="1"/>
          <p:nvPr/>
        </p:nvSpPr>
        <p:spPr>
          <a:xfrm>
            <a:off x="9253728" y="1438656"/>
            <a:ext cx="2660904" cy="5078313"/>
          </a:xfrm>
          <a:prstGeom prst="rect">
            <a:avLst/>
          </a:prstGeom>
          <a:noFill/>
        </p:spPr>
        <p:txBody>
          <a:bodyPr wrap="square" rtlCol="0">
            <a:spAutoFit/>
          </a:bodyPr>
          <a:lstStyle/>
          <a:p>
            <a:pPr marL="285750" indent="-285750">
              <a:buFont typeface="Wingdings" panose="05000000000000000000" pitchFamily="2" charset="2"/>
              <a:buChar char="v"/>
            </a:pPr>
            <a:r>
              <a:rPr lang="en-US" dirty="0"/>
              <a:t>The metrices have not varied much between Train and test sets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AUC of the curve is 0.93 which is good (large </a:t>
            </a:r>
            <a:r>
              <a:rPr lang="en-US" dirty="0" err="1"/>
              <a:t>auc</a:t>
            </a:r>
            <a:r>
              <a:rPr lang="en-US" dirty="0"/>
              <a:t> implies better model)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LEAD SCORE – can be derived as = </a:t>
            </a:r>
          </a:p>
          <a:p>
            <a:r>
              <a:rPr lang="en-US" dirty="0"/>
              <a:t>      100 * Conversion 	probability </a:t>
            </a:r>
          </a:p>
          <a:p>
            <a:pPr marL="285750" indent="-285750">
              <a:buFont typeface="Wingdings" panose="05000000000000000000" pitchFamily="2" charset="2"/>
              <a:buChar char="v"/>
            </a:pPr>
            <a:r>
              <a:rPr lang="en-US" dirty="0"/>
              <a:t>LEAD SCORE of cut off 33</a:t>
            </a:r>
          </a:p>
          <a:p>
            <a:endParaRPr lang="en-US"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cxnSp>
        <p:nvCxnSpPr>
          <p:cNvPr id="3" name="Google Shape;104;p3">
            <a:extLst>
              <a:ext uri="{FF2B5EF4-FFF2-40B4-BE49-F238E27FC236}">
                <a16:creationId xmlns:a16="http://schemas.microsoft.com/office/drawing/2014/main" id="{5EADD4BA-932C-6370-FF69-D85DCB6B66E3}"/>
              </a:ext>
            </a:extLst>
          </p:cNvPr>
          <p:cNvCxnSpPr>
            <a:cxnSpLocks/>
          </p:cNvCxnSpPr>
          <p:nvPr/>
        </p:nvCxnSpPr>
        <p:spPr>
          <a:xfrm>
            <a:off x="1034149" y="1225296"/>
            <a:ext cx="736939" cy="0"/>
          </a:xfrm>
          <a:prstGeom prst="straightConnector1">
            <a:avLst/>
          </a:prstGeom>
          <a:noFill/>
          <a:ln w="57150" cap="flat" cmpd="sng">
            <a:solidFill>
              <a:schemeClr val="accent4"/>
            </a:solidFill>
            <a:prstDash val="solid"/>
            <a:miter lim="800000"/>
            <a:headEnd type="none" w="sm" len="sm"/>
            <a:tailEnd type="none" w="sm" len="sm"/>
          </a:ln>
        </p:spPr>
      </p:cxnSp>
    </p:spTree>
    <p:extLst>
      <p:ext uri="{BB962C8B-B14F-4D97-AF65-F5344CB8AC3E}">
        <p14:creationId xmlns:p14="http://schemas.microsoft.com/office/powerpoint/2010/main" val="90124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58B7C-3C82-868B-A521-D68E7F91A94A}"/>
              </a:ext>
            </a:extLst>
          </p:cNvPr>
          <p:cNvSpPr>
            <a:spLocks noGrp="1"/>
          </p:cNvSpPr>
          <p:nvPr>
            <p:ph type="title"/>
          </p:nvPr>
        </p:nvSpPr>
        <p:spPr>
          <a:xfrm>
            <a:off x="838200" y="365125"/>
            <a:ext cx="10515600" cy="640715"/>
          </a:xfrm>
        </p:spPr>
        <p:txBody>
          <a:bodyPr>
            <a:normAutofit fontScale="90000"/>
          </a:bodyPr>
          <a:lstStyle/>
          <a:p>
            <a:r>
              <a:rPr lang="en-US" dirty="0"/>
              <a:t>Feature Importance for insights </a:t>
            </a:r>
            <a:endParaRPr lang="en-IN" dirty="0"/>
          </a:p>
        </p:txBody>
      </p:sp>
      <p:graphicFrame>
        <p:nvGraphicFramePr>
          <p:cNvPr id="6" name="Diagram 5">
            <a:extLst>
              <a:ext uri="{FF2B5EF4-FFF2-40B4-BE49-F238E27FC236}">
                <a16:creationId xmlns:a16="http://schemas.microsoft.com/office/drawing/2014/main" id="{BC5DFE21-9048-A0F4-71A7-8274753E5FA5}"/>
              </a:ext>
            </a:extLst>
          </p:cNvPr>
          <p:cNvGraphicFramePr/>
          <p:nvPr/>
        </p:nvGraphicFramePr>
        <p:xfrm>
          <a:off x="70104" y="1143001"/>
          <a:ext cx="9321800" cy="3685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FBD825FD-DA92-94D5-7920-8B94F99A78A0}"/>
              </a:ext>
            </a:extLst>
          </p:cNvPr>
          <p:cNvSpPr txBox="1"/>
          <p:nvPr/>
        </p:nvSpPr>
        <p:spPr>
          <a:xfrm>
            <a:off x="429768" y="5184648"/>
            <a:ext cx="11347704"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Tags is a critical field that can give insights on whom to target – Closed by Horizon, Lost to ENS , Will revert after reading email are top 3 factors with positive influence and should be targeted</a:t>
            </a:r>
          </a:p>
          <a:p>
            <a:pPr marL="285750" indent="-285750">
              <a:buFont typeface="Arial" panose="020B0604020202020204" pitchFamily="34" charset="0"/>
              <a:buChar char="•"/>
            </a:pPr>
            <a:r>
              <a:rPr lang="en-US" dirty="0" err="1"/>
              <a:t>Specilizaiton</a:t>
            </a:r>
            <a:r>
              <a:rPr lang="en-US" dirty="0"/>
              <a:t> – which not the defined category  </a:t>
            </a:r>
            <a:r>
              <a:rPr lang="en-US" dirty="0" err="1"/>
              <a:t>I,e</a:t>
            </a:r>
            <a:r>
              <a:rPr lang="en-US" dirty="0"/>
              <a:t>, other , Candidates selecting  ‘Don’t Email’ or Tags Switched off shouldn’t be targeted </a:t>
            </a:r>
            <a:endParaRPr lang="en-IN" dirty="0"/>
          </a:p>
        </p:txBody>
      </p:sp>
    </p:spTree>
    <p:extLst>
      <p:ext uri="{BB962C8B-B14F-4D97-AF65-F5344CB8AC3E}">
        <p14:creationId xmlns:p14="http://schemas.microsoft.com/office/powerpoint/2010/main" val="3212271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0"/>
        <p:cNvGrpSpPr/>
        <p:nvPr/>
      </p:nvGrpSpPr>
      <p:grpSpPr>
        <a:xfrm>
          <a:off x="0" y="0"/>
          <a:ext cx="0" cy="0"/>
          <a:chOff x="0" y="0"/>
          <a:chExt cx="0" cy="0"/>
        </a:xfrm>
      </p:grpSpPr>
      <p:sp>
        <p:nvSpPr>
          <p:cNvPr id="211" name="Google Shape;211;p13"/>
          <p:cNvSpPr/>
          <p:nvPr/>
        </p:nvSpPr>
        <p:spPr>
          <a:xfrm>
            <a:off x="-1" y="0"/>
            <a:ext cx="1219199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2" name="Google Shape;212;p13"/>
          <p:cNvSpPr/>
          <p:nvPr/>
        </p:nvSpPr>
        <p:spPr>
          <a:xfrm>
            <a:off x="1" y="0"/>
            <a:ext cx="8522446" cy="2285999"/>
          </a:xfrm>
          <a:prstGeom prst="rect">
            <a:avLst/>
          </a:prstGeom>
          <a:solidFill>
            <a:schemeClr val="lt1"/>
          </a:solidFill>
          <a:ln>
            <a:noFill/>
          </a:ln>
          <a:effectLst>
            <a:outerShdw blurRad="596900" dist="304800" dir="7140000" sx="90000" sy="9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3" name="Google Shape;213;p13"/>
          <p:cNvSpPr txBox="1">
            <a:spLocks noGrp="1"/>
          </p:cNvSpPr>
          <p:nvPr>
            <p:ph type="title"/>
          </p:nvPr>
        </p:nvSpPr>
        <p:spPr>
          <a:xfrm>
            <a:off x="761803" y="350196"/>
            <a:ext cx="4646904" cy="16245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Play"/>
              <a:buNone/>
            </a:pPr>
            <a:r>
              <a:rPr lang="en-US" sz="4000"/>
              <a:t>Conclusion </a:t>
            </a:r>
            <a:endParaRPr/>
          </a:p>
        </p:txBody>
      </p:sp>
      <p:sp>
        <p:nvSpPr>
          <p:cNvPr id="214" name="Google Shape;214;p13"/>
          <p:cNvSpPr txBox="1">
            <a:spLocks noGrp="1"/>
          </p:cNvSpPr>
          <p:nvPr>
            <p:ph type="body" idx="1"/>
          </p:nvPr>
        </p:nvSpPr>
        <p:spPr>
          <a:xfrm>
            <a:off x="570416" y="2636195"/>
            <a:ext cx="4646905" cy="361314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100"/>
              <a:buNone/>
            </a:pPr>
            <a:r>
              <a:rPr lang="en-US" sz="1100" dirty="0"/>
              <a:t>It was found that the variables that mattered the most in the potential buyers are (In descending order) : </a:t>
            </a:r>
            <a:endParaRPr dirty="0"/>
          </a:p>
          <a:p>
            <a:pPr marL="228600" lvl="0" indent="-228600" algn="l" rtl="0">
              <a:lnSpc>
                <a:spcPct val="90000"/>
              </a:lnSpc>
              <a:spcBef>
                <a:spcPts val="1000"/>
              </a:spcBef>
              <a:spcAft>
                <a:spcPts val="0"/>
              </a:spcAft>
              <a:buClr>
                <a:schemeClr val="dk1"/>
              </a:buClr>
              <a:buSzPts val="1100"/>
              <a:buChar char="•"/>
            </a:pPr>
            <a:r>
              <a:rPr lang="en-US" sz="1100" dirty="0"/>
              <a:t>The total time spent on the Website. </a:t>
            </a:r>
            <a:endParaRPr dirty="0"/>
          </a:p>
          <a:p>
            <a:pPr marL="228600" lvl="0" indent="-228600" algn="l" rtl="0">
              <a:lnSpc>
                <a:spcPct val="90000"/>
              </a:lnSpc>
              <a:spcBef>
                <a:spcPts val="1000"/>
              </a:spcBef>
              <a:spcAft>
                <a:spcPts val="0"/>
              </a:spcAft>
              <a:buClr>
                <a:schemeClr val="dk1"/>
              </a:buClr>
              <a:buSzPts val="1100"/>
              <a:buChar char="•"/>
            </a:pPr>
            <a:r>
              <a:rPr lang="en-US" sz="1100" dirty="0"/>
              <a:t> Total number of visits. </a:t>
            </a:r>
            <a:endParaRPr dirty="0"/>
          </a:p>
          <a:p>
            <a:pPr marL="228600" lvl="0" indent="-228600" algn="l" rtl="0">
              <a:lnSpc>
                <a:spcPct val="90000"/>
              </a:lnSpc>
              <a:spcBef>
                <a:spcPts val="1000"/>
              </a:spcBef>
              <a:spcAft>
                <a:spcPts val="0"/>
              </a:spcAft>
              <a:buClr>
                <a:schemeClr val="dk1"/>
              </a:buClr>
              <a:buSzPts val="1100"/>
              <a:buChar char="•"/>
            </a:pPr>
            <a:r>
              <a:rPr lang="en-US" sz="1100" dirty="0"/>
              <a:t> When the lead source was: </a:t>
            </a:r>
            <a:endParaRPr dirty="0"/>
          </a:p>
          <a:p>
            <a:pPr marL="685800" lvl="1" indent="-228600" algn="l" rtl="0">
              <a:lnSpc>
                <a:spcPct val="90000"/>
              </a:lnSpc>
              <a:spcBef>
                <a:spcPts val="500"/>
              </a:spcBef>
              <a:spcAft>
                <a:spcPts val="0"/>
              </a:spcAft>
              <a:buClr>
                <a:schemeClr val="dk1"/>
              </a:buClr>
              <a:buSzPts val="1100"/>
              <a:buChar char="•"/>
            </a:pPr>
            <a:r>
              <a:rPr lang="en-US" sz="1100" dirty="0"/>
              <a:t>a. Google b. Direct traffic </a:t>
            </a:r>
            <a:endParaRPr dirty="0"/>
          </a:p>
          <a:p>
            <a:pPr marL="685800" lvl="1" indent="-228600" algn="l" rtl="0">
              <a:lnSpc>
                <a:spcPct val="90000"/>
              </a:lnSpc>
              <a:spcBef>
                <a:spcPts val="500"/>
              </a:spcBef>
              <a:spcAft>
                <a:spcPts val="0"/>
              </a:spcAft>
              <a:buClr>
                <a:schemeClr val="dk1"/>
              </a:buClr>
              <a:buSzPts val="1100"/>
              <a:buChar char="•"/>
            </a:pPr>
            <a:r>
              <a:rPr lang="en-US" sz="1100" dirty="0"/>
              <a:t>c. Organic search </a:t>
            </a:r>
            <a:endParaRPr dirty="0"/>
          </a:p>
          <a:p>
            <a:pPr marL="685800" lvl="1" indent="-228600" algn="l" rtl="0">
              <a:lnSpc>
                <a:spcPct val="90000"/>
              </a:lnSpc>
              <a:spcBef>
                <a:spcPts val="500"/>
              </a:spcBef>
              <a:spcAft>
                <a:spcPts val="0"/>
              </a:spcAft>
              <a:buClr>
                <a:schemeClr val="dk1"/>
              </a:buClr>
              <a:buSzPts val="1100"/>
              <a:buChar char="•"/>
            </a:pPr>
            <a:r>
              <a:rPr lang="en-US" sz="1100" dirty="0"/>
              <a:t>d. </a:t>
            </a:r>
            <a:r>
              <a:rPr lang="en-US" sz="1100" dirty="0" err="1"/>
              <a:t>Welingkar</a:t>
            </a:r>
            <a:r>
              <a:rPr lang="en-US" sz="1100" dirty="0"/>
              <a:t> website </a:t>
            </a:r>
            <a:endParaRPr dirty="0"/>
          </a:p>
          <a:p>
            <a:pPr marL="228600" lvl="0" indent="-228600" algn="l" rtl="0">
              <a:lnSpc>
                <a:spcPct val="90000"/>
              </a:lnSpc>
              <a:spcBef>
                <a:spcPts val="1000"/>
              </a:spcBef>
              <a:spcAft>
                <a:spcPts val="0"/>
              </a:spcAft>
              <a:buClr>
                <a:schemeClr val="dk1"/>
              </a:buClr>
              <a:buSzPts val="1100"/>
              <a:buChar char="•"/>
            </a:pPr>
            <a:r>
              <a:rPr lang="en-US" sz="1100" dirty="0"/>
              <a:t> When the last activity was: </a:t>
            </a:r>
            <a:endParaRPr dirty="0"/>
          </a:p>
          <a:p>
            <a:pPr marL="685800" lvl="1" indent="-228600" algn="l" rtl="0">
              <a:lnSpc>
                <a:spcPct val="90000"/>
              </a:lnSpc>
              <a:spcBef>
                <a:spcPts val="500"/>
              </a:spcBef>
              <a:spcAft>
                <a:spcPts val="0"/>
              </a:spcAft>
              <a:buClr>
                <a:schemeClr val="dk1"/>
              </a:buClr>
              <a:buSzPts val="1100"/>
              <a:buChar char="•"/>
            </a:pPr>
            <a:r>
              <a:rPr lang="en-US" sz="1100" dirty="0"/>
              <a:t>a. SMS </a:t>
            </a:r>
            <a:endParaRPr dirty="0"/>
          </a:p>
          <a:p>
            <a:pPr marL="685800" lvl="1" indent="-228600" algn="l" rtl="0">
              <a:lnSpc>
                <a:spcPct val="90000"/>
              </a:lnSpc>
              <a:spcBef>
                <a:spcPts val="500"/>
              </a:spcBef>
              <a:spcAft>
                <a:spcPts val="0"/>
              </a:spcAft>
              <a:buClr>
                <a:schemeClr val="dk1"/>
              </a:buClr>
              <a:buSzPts val="1100"/>
              <a:buChar char="•"/>
            </a:pPr>
            <a:r>
              <a:rPr lang="en-US" sz="1100" dirty="0"/>
              <a:t>b. Olark chat conversation </a:t>
            </a:r>
            <a:endParaRPr dirty="0"/>
          </a:p>
          <a:p>
            <a:pPr marL="228600" lvl="0" indent="-228600" algn="l" rtl="0">
              <a:lnSpc>
                <a:spcPct val="90000"/>
              </a:lnSpc>
              <a:spcBef>
                <a:spcPts val="1000"/>
              </a:spcBef>
              <a:spcAft>
                <a:spcPts val="0"/>
              </a:spcAft>
              <a:buClr>
                <a:schemeClr val="dk1"/>
              </a:buClr>
              <a:buSzPts val="1100"/>
              <a:buChar char="•"/>
            </a:pPr>
            <a:r>
              <a:rPr lang="en-US" sz="1100" dirty="0"/>
              <a:t>When the lead origin is Lead add format. </a:t>
            </a:r>
            <a:endParaRPr dirty="0"/>
          </a:p>
          <a:p>
            <a:pPr marL="228600" lvl="0" indent="-228600" algn="l" rtl="0">
              <a:lnSpc>
                <a:spcPct val="90000"/>
              </a:lnSpc>
              <a:spcBef>
                <a:spcPts val="1000"/>
              </a:spcBef>
              <a:spcAft>
                <a:spcPts val="0"/>
              </a:spcAft>
              <a:buClr>
                <a:schemeClr val="dk1"/>
              </a:buClr>
              <a:buSzPts val="1100"/>
              <a:buChar char="•"/>
            </a:pPr>
            <a:r>
              <a:rPr lang="en-US" sz="1100" dirty="0"/>
              <a:t>When their current occupation is as a working professional. Keeping these in mind the X Education can flourish as they have a very high chance to get almost all the potential buyers to change their mind and buy their courses</a:t>
            </a:r>
            <a:endParaRPr dirty="0"/>
          </a:p>
        </p:txBody>
      </p:sp>
      <p:pic>
        <p:nvPicPr>
          <p:cNvPr id="215" name="Google Shape;215;p13" descr="Magnifying glass showing decling performance"/>
          <p:cNvPicPr preferRelativeResize="0"/>
          <p:nvPr/>
        </p:nvPicPr>
        <p:blipFill rotWithShape="1">
          <a:blip r:embed="rId3">
            <a:alphaModFix/>
          </a:blip>
          <a:srcRect l="5018" r="35581" b="-2"/>
          <a:stretch/>
        </p:blipFill>
        <p:spPr>
          <a:xfrm>
            <a:off x="6096000" y="1"/>
            <a:ext cx="6102825"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94" name="Google Shape;94;p2" descr="Bubble sheet test paper and pencil"/>
          <p:cNvPicPr preferRelativeResize="0"/>
          <p:nvPr/>
        </p:nvPicPr>
        <p:blipFill rotWithShape="1">
          <a:blip r:embed="rId3">
            <a:alphaModFix/>
          </a:blip>
          <a:srcRect l="48721"/>
          <a:stretch/>
        </p:blipFill>
        <p:spPr>
          <a:xfrm>
            <a:off x="-1" y="-2"/>
            <a:ext cx="5248657" cy="6858002"/>
          </a:xfrm>
          <a:prstGeom prst="rect">
            <a:avLst/>
          </a:prstGeom>
          <a:noFill/>
          <a:ln>
            <a:noFill/>
          </a:ln>
        </p:spPr>
      </p:pic>
      <p:sp>
        <p:nvSpPr>
          <p:cNvPr id="95" name="Google Shape;95;p2"/>
          <p:cNvSpPr/>
          <p:nvPr/>
        </p:nvSpPr>
        <p:spPr>
          <a:xfrm>
            <a:off x="5410197" y="-1"/>
            <a:ext cx="6781802" cy="1399033"/>
          </a:xfrm>
          <a:prstGeom prst="rect">
            <a:avLst/>
          </a:prstGeom>
          <a:solidFill>
            <a:schemeClr val="lt1"/>
          </a:solidFill>
          <a:ln>
            <a:noFill/>
          </a:ln>
          <a:effectLst>
            <a:outerShdw blurRad="355600" dist="152400" sx="95000" sy="95000" algn="t" rotWithShape="0">
              <a:srgbClr val="000000">
                <a:alpha val="2862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96" name="Google Shape;96;p2"/>
          <p:cNvSpPr txBox="1">
            <a:spLocks noGrp="1"/>
          </p:cNvSpPr>
          <p:nvPr>
            <p:ph type="ctrTitle"/>
          </p:nvPr>
        </p:nvSpPr>
        <p:spPr>
          <a:xfrm>
            <a:off x="6138224" y="363349"/>
            <a:ext cx="5464968" cy="7522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Play"/>
              <a:buNone/>
            </a:pPr>
            <a:r>
              <a:rPr lang="en-US" sz="4000" b="1" dirty="0"/>
              <a:t>Problem Statement</a:t>
            </a:r>
            <a:endParaRPr sz="4000" dirty="0"/>
          </a:p>
        </p:txBody>
      </p:sp>
      <p:sp>
        <p:nvSpPr>
          <p:cNvPr id="97" name="Google Shape;97;p2"/>
          <p:cNvSpPr txBox="1">
            <a:spLocks noGrp="1"/>
          </p:cNvSpPr>
          <p:nvPr>
            <p:ph type="subTitle" idx="1"/>
          </p:nvPr>
        </p:nvSpPr>
        <p:spPr>
          <a:xfrm>
            <a:off x="5410198" y="1115569"/>
            <a:ext cx="6623306" cy="5513831"/>
          </a:xfrm>
          <a:prstGeom prst="rect">
            <a:avLst/>
          </a:prstGeom>
          <a:noFill/>
          <a:ln>
            <a:noFill/>
          </a:ln>
        </p:spPr>
        <p:txBody>
          <a:bodyPr spcFirstLastPara="1" wrap="square" lIns="91425" tIns="45700" rIns="91425" bIns="45700" anchor="ctr" anchorCtr="0">
            <a:normAutofit/>
          </a:bodyPr>
          <a:lstStyle/>
          <a:p>
            <a:pPr marL="0" indent="0" algn="l">
              <a:lnSpc>
                <a:spcPct val="100000"/>
              </a:lnSpc>
              <a:buSzPts val="1400"/>
              <a:buFont typeface="Arial"/>
              <a:buChar char="•"/>
            </a:pPr>
            <a:r>
              <a:rPr lang="en-US" sz="1700" dirty="0">
                <a:solidFill>
                  <a:srgbClr val="091E42"/>
                </a:solidFill>
                <a:latin typeface="freight-text-pro"/>
              </a:rPr>
              <a:t>X </a:t>
            </a: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Education sells online courses to industry professionals. </a:t>
            </a:r>
          </a:p>
          <a:p>
            <a:pPr marL="0" indent="0" algn="l">
              <a:lnSpc>
                <a:spcPct val="100000"/>
              </a:lnSpc>
              <a:buSzPts val="1400"/>
              <a:buFont typeface="Arial"/>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X Education gets a lot of leads, its lead conversion rate is very poor. If they acquire 100 leads in a day, only about 30 of them are converted. </a:t>
            </a:r>
          </a:p>
          <a:p>
            <a:pPr marL="0" indent="0" algn="l">
              <a:lnSpc>
                <a:spcPct val="100000"/>
              </a:lnSpc>
              <a:buSzPts val="1400"/>
              <a:buFont typeface="Arial"/>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 X wants to Identify most promising leads known as ‘Hot Leads’.  i.e. the leads that are most likely to convert into paying customers so they can be targeted by Company’ sales team for better conversion rate </a:t>
            </a:r>
          </a:p>
          <a:p>
            <a:pPr marL="285750" lvl="0" indent="-285750" algn="l" rtl="0">
              <a:lnSpc>
                <a:spcPct val="90000"/>
              </a:lnSpc>
              <a:spcBef>
                <a:spcPts val="1000"/>
              </a:spcBef>
              <a:spcAft>
                <a:spcPts val="0"/>
              </a:spcAft>
              <a:buClr>
                <a:schemeClr val="dk1"/>
              </a:buClr>
              <a:buSzPts val="140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Objective/ Goal :</a:t>
            </a:r>
            <a:r>
              <a:rPr lang="en-US" sz="1400" dirty="0">
                <a:latin typeface="Calibri" panose="020F0502020204030204" pitchFamily="34" charset="0"/>
                <a:ea typeface="Calibri" panose="020F0502020204030204" pitchFamily="34" charset="0"/>
                <a:cs typeface="Calibri" panose="020F0502020204030204" pitchFamily="34" charset="0"/>
              </a:rPr>
              <a:t> </a:t>
            </a:r>
          </a:p>
          <a:p>
            <a:pPr marL="457200" lvl="1" indent="0" algn="l">
              <a:spcBef>
                <a:spcPts val="1000"/>
              </a:spcBef>
              <a:buSzPts val="1400"/>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Build a model to assign a lead score that will help the Company X target lead conversion rate of around 80%. </a:t>
            </a:r>
          </a:p>
          <a:p>
            <a:pPr marL="285750" indent="-285750" algn="l">
              <a:buSzPts val="1400"/>
              <a:buFont typeface="Wingdings" panose="05000000000000000000" pitchFamily="2" charset="2"/>
              <a:buChar char="Ø"/>
            </a:pPr>
            <a:r>
              <a:rPr lang="en-US" sz="1400" b="1" dirty="0">
                <a:latin typeface="Calibri" panose="020F0502020204030204" pitchFamily="34" charset="0"/>
                <a:ea typeface="Calibri" panose="020F0502020204030204" pitchFamily="34" charset="0"/>
                <a:cs typeface="Calibri" panose="020F0502020204030204" pitchFamily="34" charset="0"/>
              </a:rPr>
              <a:t>Data </a:t>
            </a:r>
          </a:p>
          <a:p>
            <a:pPr marL="742950" lvl="1" indent="-285750" algn="l">
              <a:buSzPts val="1400"/>
              <a:buFont typeface="Wingdings" panose="05000000000000000000" pitchFamily="2" charset="2"/>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Leads dataset (based on form filled by leads) from the past with around 9000 data points</a:t>
            </a:r>
          </a:p>
          <a:p>
            <a:pPr marL="742950" lvl="1" indent="-285750" algn="l">
              <a:buSzPts val="1400"/>
              <a:buFont typeface="Wingdings" panose="05000000000000000000" pitchFamily="2" charset="2"/>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Leads dataset consists of various attributes deciding whether a lead will be converted or not.</a:t>
            </a:r>
          </a:p>
          <a:p>
            <a:pPr marL="742950" lvl="1" indent="-285750" algn="l">
              <a:buSzPts val="1400"/>
              <a:buFont typeface="Wingdings" panose="05000000000000000000" pitchFamily="2" charset="2"/>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The target variable, in this case, is the column ‘Converted’ - 0 means not converted and 1 implies converted</a:t>
            </a:r>
          </a:p>
          <a:p>
            <a:pPr marL="742950" lvl="1" indent="-285750" algn="l">
              <a:buSzPts val="1400"/>
              <a:buFont typeface="Wingdings" panose="05000000000000000000" pitchFamily="2" charset="2"/>
              <a:buChar char="§"/>
            </a:pPr>
            <a:r>
              <a:rPr lang="en-US" sz="1700" dirty="0">
                <a:solidFill>
                  <a:srgbClr val="091E42"/>
                </a:solidFill>
                <a:latin typeface="Calibri" panose="020F0502020204030204" pitchFamily="34" charset="0"/>
                <a:ea typeface="Calibri" panose="020F0502020204030204" pitchFamily="34" charset="0"/>
                <a:cs typeface="Calibri" panose="020F0502020204030204" pitchFamily="34" charset="0"/>
              </a:rPr>
              <a:t>Data dictionary mentioning the details on the columns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527315" y="166194"/>
            <a:ext cx="5444382"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Analysis/ Approach</a:t>
            </a:r>
            <a:endParaRPr sz="3200" dirty="0"/>
          </a:p>
        </p:txBody>
      </p:sp>
      <p:cxnSp>
        <p:nvCxnSpPr>
          <p:cNvPr id="104" name="Google Shape;104;p3"/>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graphicFrame>
        <p:nvGraphicFramePr>
          <p:cNvPr id="4" name="Diagram 3">
            <a:extLst>
              <a:ext uri="{FF2B5EF4-FFF2-40B4-BE49-F238E27FC236}">
                <a16:creationId xmlns:a16="http://schemas.microsoft.com/office/drawing/2014/main" id="{F06C2854-0E6E-7053-E399-006130E99D83}"/>
              </a:ext>
            </a:extLst>
          </p:cNvPr>
          <p:cNvGraphicFramePr/>
          <p:nvPr>
            <p:extLst>
              <p:ext uri="{D42A27DB-BD31-4B8C-83A1-F6EECF244321}">
                <p14:modId xmlns:p14="http://schemas.microsoft.com/office/powerpoint/2010/main" val="1597556494"/>
              </p:ext>
            </p:extLst>
          </p:nvPr>
        </p:nvGraphicFramePr>
        <p:xfrm>
          <a:off x="667512" y="905257"/>
          <a:ext cx="10725912" cy="2167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72F9E844-2C38-B882-5643-81F7AEB7D7EB}"/>
              </a:ext>
            </a:extLst>
          </p:cNvPr>
          <p:cNvSpPr txBox="1">
            <a:spLocks/>
          </p:cNvSpPr>
          <p:nvPr/>
        </p:nvSpPr>
        <p:spPr>
          <a:xfrm>
            <a:off x="580397" y="2974115"/>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Detailed Approach </a:t>
            </a:r>
            <a:endParaRPr lang="en-IN" sz="2000" u="sng" dirty="0"/>
          </a:p>
        </p:txBody>
      </p:sp>
      <p:sp>
        <p:nvSpPr>
          <p:cNvPr id="8" name="TextBox 7">
            <a:extLst>
              <a:ext uri="{FF2B5EF4-FFF2-40B4-BE49-F238E27FC236}">
                <a16:creationId xmlns:a16="http://schemas.microsoft.com/office/drawing/2014/main" id="{5E65D034-BBD6-5A64-24FF-833B0B9E147F}"/>
              </a:ext>
            </a:extLst>
          </p:cNvPr>
          <p:cNvSpPr txBox="1"/>
          <p:nvPr/>
        </p:nvSpPr>
        <p:spPr>
          <a:xfrm>
            <a:off x="527315" y="3445439"/>
            <a:ext cx="11295877" cy="3231654"/>
          </a:xfrm>
          <a:prstGeom prst="rect">
            <a:avLst/>
          </a:prstGeom>
          <a:noFill/>
        </p:spPr>
        <p:txBody>
          <a:bodyPr wrap="square" rtlCol="0" anchor="t">
            <a:spAutoFit/>
          </a:bodyPr>
          <a:lstStyle/>
          <a:p>
            <a:pPr marL="342900" indent="-34290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Understand the Data</a:t>
            </a:r>
          </a:p>
          <a:p>
            <a:pPr marL="342900" indent="-34290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Data Preparation  </a:t>
            </a:r>
          </a:p>
          <a:p>
            <a:pPr marL="400050" lvl="8" indent="-400050">
              <a:buFont typeface="+mj-lt"/>
              <a:buAutoNum type="romanLcPeriod"/>
            </a:pPr>
            <a:r>
              <a:rPr lang="en-US" sz="1200" dirty="0">
                <a:latin typeface="Calibri" panose="020F0502020204030204" pitchFamily="34" charset="0"/>
                <a:ea typeface="Calibri" panose="020F0502020204030204" pitchFamily="34" charset="0"/>
                <a:cs typeface="Calibri" panose="020F0502020204030204" pitchFamily="34" charset="0"/>
              </a:rPr>
              <a:t>Clean up of the data – select</a:t>
            </a:r>
          </a:p>
          <a:p>
            <a:pPr marL="400050" lvl="8" indent="-400050">
              <a:buFont typeface="+mj-lt"/>
              <a:buAutoNum type="romanLcPeriod"/>
            </a:pPr>
            <a:r>
              <a:rPr lang="en-US" sz="1200" dirty="0">
                <a:latin typeface="Calibri" panose="020F0502020204030204" pitchFamily="34" charset="0"/>
                <a:ea typeface="Calibri" panose="020F0502020204030204" pitchFamily="34" charset="0"/>
                <a:cs typeface="Calibri" panose="020F0502020204030204" pitchFamily="34" charset="0"/>
              </a:rPr>
              <a:t>Handling missing values/ nulls </a:t>
            </a:r>
          </a:p>
          <a:p>
            <a:pPr marL="400050" lvl="8" indent="-400050">
              <a:buFont typeface="+mj-lt"/>
              <a:buAutoNum type="romanLcPeriod"/>
            </a:pPr>
            <a:r>
              <a:rPr lang="en-US" sz="1200" dirty="0">
                <a:latin typeface="Calibri" panose="020F0502020204030204" pitchFamily="34" charset="0"/>
                <a:ea typeface="Calibri" panose="020F0502020204030204" pitchFamily="34" charset="0"/>
                <a:cs typeface="Calibri" panose="020F0502020204030204" pitchFamily="34" charset="0"/>
              </a:rPr>
              <a:t>Conversion of categorical variables (Yes/ No  into 1/0, One-Hot Encoding for variables with more than two values</a:t>
            </a:r>
          </a:p>
          <a:p>
            <a:pPr marL="400050" lvl="8" indent="-400050">
              <a:buFont typeface="+mj-lt"/>
              <a:buAutoNum type="romanLcPeriod"/>
            </a:pPr>
            <a:r>
              <a:rPr lang="en-IN" sz="1200" dirty="0">
                <a:latin typeface="Calibri" panose="020F0502020204030204" pitchFamily="34" charset="0"/>
                <a:ea typeface="Calibri" panose="020F0502020204030204" pitchFamily="34" charset="0"/>
                <a:cs typeface="Calibri" panose="020F0502020204030204" pitchFamily="34" charset="0"/>
              </a:rPr>
              <a:t>Removing the columns with minimal / zero variance </a:t>
            </a:r>
          </a:p>
          <a:p>
            <a:pPr marL="400050" lvl="8" indent="-400050">
              <a:buFont typeface="+mj-lt"/>
              <a:buAutoNum type="romanLcPeriod"/>
            </a:pPr>
            <a:r>
              <a:rPr lang="en-IN" sz="1200" dirty="0">
                <a:latin typeface="Calibri" panose="020F0502020204030204" pitchFamily="34" charset="0"/>
                <a:ea typeface="Calibri" panose="020F0502020204030204" pitchFamily="34" charset="0"/>
                <a:cs typeface="Calibri" panose="020F0502020204030204" pitchFamily="34" charset="0"/>
              </a:rPr>
              <a:t>Outlier handling</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Explanatory Data Analysis </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Build model with selected features (RFE). Eliminate features with high p values, multi collinearity </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Final Model Evaluation using metrices</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Decide the threshold to be used , predict in training data set </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Test with test dataset </a:t>
            </a:r>
          </a:p>
          <a:p>
            <a:pPr marL="342900" indent="-342900">
              <a:buFont typeface="+mj-lt"/>
              <a:buAutoNum type="arabicPeriod"/>
            </a:pPr>
            <a:r>
              <a:rPr lang="en-IN" sz="1800" dirty="0">
                <a:latin typeface="Calibri" panose="020F0502020204030204" pitchFamily="34" charset="0"/>
                <a:ea typeface="Calibri" panose="020F0502020204030204" pitchFamily="34" charset="0"/>
                <a:cs typeface="Calibri" panose="020F0502020204030204" pitchFamily="34" charset="0"/>
              </a:rPr>
              <a:t>Final Conclusion – with lead score to be used and critical attributes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8AAC0576-8F6E-2BDF-85B0-59EB56F62E36}"/>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F1369734-F76F-77D8-F0E6-2964A66AC302}"/>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Data preparation and Feature Engineering  </a:t>
            </a:r>
            <a:endParaRPr sz="3200" dirty="0"/>
          </a:p>
        </p:txBody>
      </p:sp>
      <p:cxnSp>
        <p:nvCxnSpPr>
          <p:cNvPr id="104" name="Google Shape;104;p3">
            <a:extLst>
              <a:ext uri="{FF2B5EF4-FFF2-40B4-BE49-F238E27FC236}">
                <a16:creationId xmlns:a16="http://schemas.microsoft.com/office/drawing/2014/main" id="{4A80DE7E-9463-23FD-3040-0A85DA257D9B}"/>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2" name="Title 1">
            <a:extLst>
              <a:ext uri="{FF2B5EF4-FFF2-40B4-BE49-F238E27FC236}">
                <a16:creationId xmlns:a16="http://schemas.microsoft.com/office/drawing/2014/main" id="{7686DB19-8D04-BA72-21A5-DF07EC942D28}"/>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solidFill>
                  <a:schemeClr val="tx1"/>
                </a:solidFill>
              </a:rPr>
              <a:t>Categorical Variables </a:t>
            </a:r>
            <a:endParaRPr lang="en-IN" sz="2000" u="sng" dirty="0">
              <a:solidFill>
                <a:schemeClr val="tx1"/>
              </a:solidFill>
            </a:endParaRPr>
          </a:p>
        </p:txBody>
      </p:sp>
      <p:sp>
        <p:nvSpPr>
          <p:cNvPr id="3" name="TextBox 2">
            <a:extLst>
              <a:ext uri="{FF2B5EF4-FFF2-40B4-BE49-F238E27FC236}">
                <a16:creationId xmlns:a16="http://schemas.microsoft.com/office/drawing/2014/main" id="{2C077C4B-F2F2-1CA3-9840-330330C876F3}"/>
              </a:ext>
            </a:extLst>
          </p:cNvPr>
          <p:cNvSpPr txBox="1"/>
          <p:nvPr/>
        </p:nvSpPr>
        <p:spPr>
          <a:xfrm>
            <a:off x="624843" y="1430281"/>
            <a:ext cx="11354463"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Covert select to null as the option not selected by users </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Categorical value columns with only yes/no converted to 1/0 </a:t>
            </a:r>
          </a:p>
          <a:p>
            <a:pPr lvl="1"/>
            <a:r>
              <a:rPr lang="en-US" sz="1200" b="0" i="0" dirty="0">
                <a:effectLst/>
                <a:latin typeface="Consolas" panose="020B0609020204030204" pitchFamily="49" charset="0"/>
              </a:rPr>
              <a:t>	['Do Not Email', 'Do Not Call', 'Search', 'Magazine', 'Newspaper Article', 'X Education Forums', 'Newspaper', 'Digital 	Advertisement', 'Through Recommendations', 'Receive More Updates About Our Courses', 'Update me on Supply Chain Content’, 	'Get updates on DM Content', 'I agree to pay the amount through cheque', 'A free copy of Mastering The Interview’]</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One hot encoding for Categorical values with more than two values</a:t>
            </a:r>
          </a:p>
        </p:txBody>
      </p:sp>
      <p:sp>
        <p:nvSpPr>
          <p:cNvPr id="5" name="Title 1">
            <a:extLst>
              <a:ext uri="{FF2B5EF4-FFF2-40B4-BE49-F238E27FC236}">
                <a16:creationId xmlns:a16="http://schemas.microsoft.com/office/drawing/2014/main" id="{A467F827-ABED-998E-9EA1-BB88E5961EB2}"/>
              </a:ext>
            </a:extLst>
          </p:cNvPr>
          <p:cNvSpPr txBox="1">
            <a:spLocks/>
          </p:cNvSpPr>
          <p:nvPr/>
        </p:nvSpPr>
        <p:spPr>
          <a:xfrm>
            <a:off x="527314" y="290760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Deletions</a:t>
            </a:r>
            <a:r>
              <a:rPr lang="en-US" sz="2000" i="1" u="sng" dirty="0"/>
              <a:t> </a:t>
            </a:r>
            <a:endParaRPr lang="en-IN" sz="2000" i="1" u="sng" dirty="0"/>
          </a:p>
        </p:txBody>
      </p:sp>
      <p:sp>
        <p:nvSpPr>
          <p:cNvPr id="6" name="TextBox 5">
            <a:extLst>
              <a:ext uri="{FF2B5EF4-FFF2-40B4-BE49-F238E27FC236}">
                <a16:creationId xmlns:a16="http://schemas.microsoft.com/office/drawing/2014/main" id="{75AD64DB-7677-5B8F-2907-B4211AA5F304}"/>
              </a:ext>
            </a:extLst>
          </p:cNvPr>
          <p:cNvSpPr txBox="1"/>
          <p:nvPr/>
        </p:nvSpPr>
        <p:spPr>
          <a:xfrm>
            <a:off x="640745" y="3396737"/>
            <a:ext cx="11354463" cy="2954655"/>
          </a:xfrm>
          <a:prstGeom prst="rect">
            <a:avLst/>
          </a:prstGeom>
          <a:noFill/>
        </p:spPr>
        <p:txBody>
          <a:bodyPr wrap="square" rtlCol="0">
            <a:spAutoFit/>
          </a:bodyPr>
          <a:lstStyle/>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the columns with more than 50% missing values </a:t>
            </a:r>
          </a:p>
          <a:p>
            <a:pPr lvl="2"/>
            <a:r>
              <a:rPr lang="en-US" sz="1000" dirty="0">
                <a:latin typeface="Consolas" panose="020B0609020204030204" pitchFamily="49" charset="0"/>
              </a:rPr>
              <a:t>	'How did you hear about X Education', 'Lead Quality', 'Lead Profile’</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columns that were scores and indexes with 45% missing values as we don’t know how thy are calculated so imputing them with mean/median for so many null values will tweak the data</a:t>
            </a:r>
          </a:p>
          <a:p>
            <a:pPr lvl="2"/>
            <a:r>
              <a:rPr lang="en-IN" sz="1000" dirty="0">
                <a:latin typeface="Consolas" panose="020B0609020204030204" pitchFamily="49" charset="0"/>
              </a:rPr>
              <a:t>	</a:t>
            </a:r>
            <a:r>
              <a:rPr lang="en-IN" sz="1000" dirty="0" err="1">
                <a:latin typeface="Consolas" panose="020B0609020204030204" pitchFamily="49" charset="0"/>
              </a:rPr>
              <a:t>Asymmetrique</a:t>
            </a:r>
            <a:r>
              <a:rPr lang="en-IN" sz="1000" dirty="0">
                <a:latin typeface="Consolas" panose="020B0609020204030204" pitchFamily="49" charset="0"/>
              </a:rPr>
              <a:t> Activity Index, </a:t>
            </a:r>
            <a:r>
              <a:rPr lang="en-IN" sz="1000" dirty="0" err="1">
                <a:latin typeface="Consolas" panose="020B0609020204030204" pitchFamily="49" charset="0"/>
              </a:rPr>
              <a:t>Asymmetrique</a:t>
            </a:r>
            <a:r>
              <a:rPr lang="en-IN" sz="1000" dirty="0">
                <a:latin typeface="Consolas" panose="020B0609020204030204" pitchFamily="49" charset="0"/>
              </a:rPr>
              <a:t> Profile Index, </a:t>
            </a:r>
            <a:r>
              <a:rPr lang="en-IN" sz="1000" dirty="0" err="1">
                <a:latin typeface="Consolas" panose="020B0609020204030204" pitchFamily="49" charset="0"/>
              </a:rPr>
              <a:t>Asymmetrique</a:t>
            </a:r>
            <a:r>
              <a:rPr lang="en-IN" sz="1000" dirty="0">
                <a:latin typeface="Consolas" panose="020B0609020204030204" pitchFamily="49" charset="0"/>
              </a:rPr>
              <a:t> Activity </a:t>
            </a:r>
            <a:r>
              <a:rPr lang="en-IN" sz="1000" dirty="0" err="1">
                <a:latin typeface="Consolas" panose="020B0609020204030204" pitchFamily="49" charset="0"/>
              </a:rPr>
              <a:t>Score,Asymmetrique</a:t>
            </a:r>
            <a:r>
              <a:rPr lang="en-IN" sz="1000" dirty="0">
                <a:latin typeface="Consolas" panose="020B0609020204030204" pitchFamily="49" charset="0"/>
              </a:rPr>
              <a:t> Profile Score</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city as 40% of values are null and there is no clear majority for the rest of values to impute – Mumbai 57% close to the missing values</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the columns with 0 or minimal variance as they wont add any insights</a:t>
            </a:r>
          </a:p>
          <a:p>
            <a:pPr lvl="2"/>
            <a:r>
              <a:rPr lang="en-US" sz="1000" dirty="0">
                <a:latin typeface="Consolas" panose="020B0609020204030204" pitchFamily="49" charset="0"/>
              </a:rPr>
              <a:t>	'</a:t>
            </a:r>
            <a:r>
              <a:rPr lang="en-US" sz="1000" dirty="0" err="1">
                <a:latin typeface="Consolas" panose="020B0609020204030204" pitchFamily="49" charset="0"/>
              </a:rPr>
              <a:t>Search','Magazine','Newspaper</a:t>
            </a:r>
            <a:r>
              <a:rPr lang="en-US" sz="1000" dirty="0">
                <a:latin typeface="Consolas" panose="020B0609020204030204" pitchFamily="49" charset="0"/>
              </a:rPr>
              <a:t> </a:t>
            </a:r>
            <a:r>
              <a:rPr lang="en-US" sz="1000" dirty="0" err="1">
                <a:latin typeface="Consolas" panose="020B0609020204030204" pitchFamily="49" charset="0"/>
              </a:rPr>
              <a:t>Article','X</a:t>
            </a:r>
            <a:r>
              <a:rPr lang="en-US" sz="1000" dirty="0">
                <a:latin typeface="Consolas" panose="020B0609020204030204" pitchFamily="49" charset="0"/>
              </a:rPr>
              <a:t> Education </a:t>
            </a:r>
            <a:r>
              <a:rPr lang="en-US" sz="1000" dirty="0" err="1">
                <a:latin typeface="Consolas" panose="020B0609020204030204" pitchFamily="49" charset="0"/>
              </a:rPr>
              <a:t>Forums','Newspaper','Digital</a:t>
            </a:r>
            <a:r>
              <a:rPr lang="en-US" sz="1000" dirty="0">
                <a:latin typeface="Consolas" panose="020B0609020204030204" pitchFamily="49" charset="0"/>
              </a:rPr>
              <a:t> </a:t>
            </a:r>
            <a:r>
              <a:rPr lang="en-US" sz="1000" dirty="0" err="1">
                <a:latin typeface="Consolas" panose="020B0609020204030204" pitchFamily="49" charset="0"/>
              </a:rPr>
              <a:t>Advertisement','Through</a:t>
            </a:r>
            <a:r>
              <a:rPr lang="en-US" sz="1000" dirty="0">
                <a:latin typeface="Consolas" panose="020B0609020204030204" pitchFamily="49" charset="0"/>
              </a:rPr>
              <a:t> </a:t>
            </a:r>
            <a:r>
              <a:rPr lang="en-US" sz="1000" dirty="0" err="1">
                <a:latin typeface="Consolas" panose="020B0609020204030204" pitchFamily="49" charset="0"/>
              </a:rPr>
              <a:t>Recommendations','Receive</a:t>
            </a:r>
            <a:r>
              <a:rPr lang="en-US" sz="1000" dirty="0">
                <a:latin typeface="Consolas" panose="020B0609020204030204" pitchFamily="49" charset="0"/>
              </a:rPr>
              <a:t> More Updates 	About Our Courses’, Update me on Supply Chain </a:t>
            </a:r>
            <a:r>
              <a:rPr lang="en-US" sz="1000" dirty="0" err="1">
                <a:latin typeface="Consolas" panose="020B0609020204030204" pitchFamily="49" charset="0"/>
              </a:rPr>
              <a:t>Content','I</a:t>
            </a:r>
            <a:r>
              <a:rPr lang="en-US" sz="1000" dirty="0">
                <a:latin typeface="Consolas" panose="020B0609020204030204" pitchFamily="49" charset="0"/>
              </a:rPr>
              <a:t> agree to pay the amount through </a:t>
            </a:r>
            <a:r>
              <a:rPr lang="en-US" sz="1000" dirty="0" err="1">
                <a:latin typeface="Consolas" panose="020B0609020204030204" pitchFamily="49" charset="0"/>
              </a:rPr>
              <a:t>cheque’,'What</a:t>
            </a:r>
            <a:r>
              <a:rPr lang="en-US" sz="1000" dirty="0">
                <a:latin typeface="Consolas" panose="020B0609020204030204" pitchFamily="49" charset="0"/>
              </a:rPr>
              <a:t> matters most to you in choosing a course’, 	Get updates on DM Content, Country </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unique identifiers as they wont play a role in regression model </a:t>
            </a:r>
          </a:p>
          <a:p>
            <a:pPr lvl="2"/>
            <a:r>
              <a:rPr lang="en-IN" sz="1000" dirty="0">
                <a:latin typeface="Consolas" panose="020B0609020204030204" pitchFamily="49" charset="0"/>
              </a:rPr>
              <a:t>	Prospect ID', 'Lead Number'</a:t>
            </a:r>
            <a:endParaRPr lang="en-IN" dirty="0"/>
          </a:p>
        </p:txBody>
      </p:sp>
    </p:spTree>
    <p:extLst>
      <p:ext uri="{BB962C8B-B14F-4D97-AF65-F5344CB8AC3E}">
        <p14:creationId xmlns:p14="http://schemas.microsoft.com/office/powerpoint/2010/main" val="354071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5A2C52B9-8A56-F856-4252-0DA24C93B347}"/>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59C4B0E0-68E7-4A02-2882-B7EE50AF821D}"/>
              </a:ext>
            </a:extLst>
          </p:cNvPr>
          <p:cNvSpPr txBox="1">
            <a:spLocks noGrp="1"/>
          </p:cNvSpPr>
          <p:nvPr>
            <p:ph type="title"/>
          </p:nvPr>
        </p:nvSpPr>
        <p:spPr>
          <a:xfrm>
            <a:off x="527314" y="166194"/>
            <a:ext cx="10159239" cy="6359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dk1"/>
              </a:buClr>
              <a:buSzPts val="3200"/>
              <a:buFont typeface="Play"/>
              <a:buNone/>
            </a:pPr>
            <a:r>
              <a:rPr lang="en-US" sz="3200" b="1" dirty="0"/>
              <a:t>Data preparation and Feature Engineering – continued  </a:t>
            </a:r>
            <a:endParaRPr sz="3200" dirty="0"/>
          </a:p>
        </p:txBody>
      </p:sp>
      <p:cxnSp>
        <p:nvCxnSpPr>
          <p:cNvPr id="104" name="Google Shape;104;p3">
            <a:extLst>
              <a:ext uri="{FF2B5EF4-FFF2-40B4-BE49-F238E27FC236}">
                <a16:creationId xmlns:a16="http://schemas.microsoft.com/office/drawing/2014/main" id="{B046935D-CE90-DA43-FB18-8F69A568E3BF}"/>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2" name="Title 1">
            <a:extLst>
              <a:ext uri="{FF2B5EF4-FFF2-40B4-BE49-F238E27FC236}">
                <a16:creationId xmlns:a16="http://schemas.microsoft.com/office/drawing/2014/main" id="{54D6EF1C-263A-FBCD-3597-31CCCAE9D055}"/>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Imputations</a:t>
            </a:r>
            <a:endParaRPr lang="en-IN" sz="2000" u="sng" dirty="0">
              <a:solidFill>
                <a:schemeClr val="tx1"/>
              </a:solidFill>
            </a:endParaRPr>
          </a:p>
        </p:txBody>
      </p:sp>
      <p:sp>
        <p:nvSpPr>
          <p:cNvPr id="3" name="TextBox 2">
            <a:extLst>
              <a:ext uri="{FF2B5EF4-FFF2-40B4-BE49-F238E27FC236}">
                <a16:creationId xmlns:a16="http://schemas.microsoft.com/office/drawing/2014/main" id="{9CE9FE74-14FB-5960-3BD3-CFEA910E822C}"/>
              </a:ext>
            </a:extLst>
          </p:cNvPr>
          <p:cNvSpPr txBox="1"/>
          <p:nvPr/>
        </p:nvSpPr>
        <p:spPr>
          <a:xfrm>
            <a:off x="624843" y="1430281"/>
            <a:ext cx="11354463" cy="129266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Impute the columns with specific values based on maximum frequency or logic </a:t>
            </a:r>
          </a:p>
          <a:p>
            <a:pPr marL="228600" lvl="1" indent="-228600">
              <a:buFont typeface="+mj-lt"/>
              <a:buAutoNum type="arabicPeriod"/>
            </a:pPr>
            <a:r>
              <a:rPr lang="en-US" sz="1200" dirty="0">
                <a:latin typeface="Consolas" panose="020B0609020204030204" pitchFamily="49" charset="0"/>
              </a:rPr>
              <a:t>Specialization – Null were marked as Others as rest of the specialization have been considered</a:t>
            </a:r>
          </a:p>
          <a:p>
            <a:pPr marL="228600" lvl="1" indent="-228600">
              <a:buFont typeface="+mj-lt"/>
              <a:buAutoNum type="arabicPeriod"/>
            </a:pPr>
            <a:r>
              <a:rPr lang="en-US" sz="1200" dirty="0">
                <a:latin typeface="Consolas" panose="020B0609020204030204" pitchFamily="49" charset="0"/>
              </a:rPr>
              <a:t>Occupation - Null were marked as Unemployed ( max occurrence) as 85% of data is Unemployed</a:t>
            </a:r>
          </a:p>
          <a:p>
            <a:pPr marL="228600" lvl="1" indent="-228600">
              <a:buFont typeface="+mj-lt"/>
              <a:buAutoNum type="arabicPeriod"/>
            </a:pPr>
            <a:r>
              <a:rPr lang="en-US" sz="1200" dirty="0">
                <a:latin typeface="Consolas" panose="020B0609020204030204" pitchFamily="49" charset="0"/>
              </a:rPr>
              <a:t>Tags – Null were  marked as 'Will revert after reading the email’ max occurrence </a:t>
            </a:r>
          </a:p>
          <a:p>
            <a:pPr marL="228600" lvl="1" indent="-228600">
              <a:buFont typeface="+mj-lt"/>
              <a:buAutoNum type="arabicPeriod"/>
            </a:pPr>
            <a:r>
              <a:rPr lang="en-US" sz="1200" dirty="0">
                <a:latin typeface="Consolas" panose="020B0609020204030204" pitchFamily="49" charset="0"/>
              </a:rPr>
              <a:t>Last Activity had few nulls that were marked as ‘Email Opened’ max occurrence</a:t>
            </a:r>
          </a:p>
          <a:p>
            <a:pPr marL="228600" lvl="1" indent="-228600">
              <a:buFont typeface="+mj-lt"/>
              <a:buAutoNum type="arabicPeriod"/>
            </a:pPr>
            <a:r>
              <a:rPr lang="en-US" sz="1200" dirty="0">
                <a:latin typeface="Consolas" panose="020B0609020204030204" pitchFamily="49" charset="0"/>
              </a:rPr>
              <a:t>The numerical columns </a:t>
            </a:r>
            <a:r>
              <a:rPr lang="en-US" sz="1200" dirty="0" err="1">
                <a:latin typeface="Consolas" panose="020B0609020204030204" pitchFamily="49" charset="0"/>
              </a:rPr>
              <a:t>TotalVisits</a:t>
            </a:r>
            <a:r>
              <a:rPr lang="en-US" sz="1200" dirty="0">
                <a:latin typeface="Consolas" panose="020B0609020204030204" pitchFamily="49" charset="0"/>
              </a:rPr>
              <a:t> and Page Views Per Visit have null values were imputed with Median </a:t>
            </a:r>
          </a:p>
        </p:txBody>
      </p:sp>
      <p:sp>
        <p:nvSpPr>
          <p:cNvPr id="5" name="Title 1">
            <a:extLst>
              <a:ext uri="{FF2B5EF4-FFF2-40B4-BE49-F238E27FC236}">
                <a16:creationId xmlns:a16="http://schemas.microsoft.com/office/drawing/2014/main" id="{D572A30E-5C4D-7D53-4C40-F30540FB33D7}"/>
              </a:ext>
            </a:extLst>
          </p:cNvPr>
          <p:cNvSpPr txBox="1">
            <a:spLocks/>
          </p:cNvSpPr>
          <p:nvPr/>
        </p:nvSpPr>
        <p:spPr>
          <a:xfrm>
            <a:off x="527314" y="2787900"/>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Outlier Handling </a:t>
            </a:r>
            <a:endParaRPr lang="en-IN" sz="2000" u="sng" dirty="0"/>
          </a:p>
        </p:txBody>
      </p:sp>
      <p:sp>
        <p:nvSpPr>
          <p:cNvPr id="6" name="TextBox 5">
            <a:extLst>
              <a:ext uri="{FF2B5EF4-FFF2-40B4-BE49-F238E27FC236}">
                <a16:creationId xmlns:a16="http://schemas.microsoft.com/office/drawing/2014/main" id="{65F2664C-97C7-F935-3C0F-07B10C4AE6AF}"/>
              </a:ext>
            </a:extLst>
          </p:cNvPr>
          <p:cNvSpPr txBox="1"/>
          <p:nvPr/>
        </p:nvSpPr>
        <p:spPr>
          <a:xfrm>
            <a:off x="527314" y="3213025"/>
            <a:ext cx="11354463" cy="1354217"/>
          </a:xfrm>
          <a:prstGeom prst="rect">
            <a:avLst/>
          </a:prstGeom>
          <a:noFill/>
        </p:spPr>
        <p:txBody>
          <a:bodyPr wrap="square" rtlCol="0">
            <a:spAutoFit/>
          </a:bodyPr>
          <a:lstStyle/>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Drop the columns with more than 50% missing values </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Numerical columns </a:t>
            </a:r>
            <a:r>
              <a:rPr lang="en-IN" sz="1800" dirty="0" err="1">
                <a:latin typeface="Calibri" panose="020F0502020204030204" pitchFamily="34" charset="0"/>
                <a:ea typeface="Calibri" panose="020F0502020204030204" pitchFamily="34" charset="0"/>
                <a:cs typeface="Calibri" panose="020F0502020204030204" pitchFamily="34" charset="0"/>
              </a:rPr>
              <a:t>TotalVisits</a:t>
            </a:r>
            <a:r>
              <a:rPr lang="en-IN" sz="1800"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Total Time Spent on Website’, </a:t>
            </a:r>
            <a:r>
              <a:rPr lang="en-IN" sz="1800" dirty="0">
                <a:latin typeface="Calibri" panose="020F0502020204030204" pitchFamily="34" charset="0"/>
                <a:ea typeface="Calibri" panose="020F0502020204030204" pitchFamily="34" charset="0"/>
                <a:cs typeface="Calibri" panose="020F0502020204030204" pitchFamily="34" charset="0"/>
              </a:rPr>
              <a:t>'Page Views Per Visit’ had outliers </a:t>
            </a:r>
          </a:p>
          <a:p>
            <a:pPr marL="2857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For better regression – outliers were deleted based on IQR approach </a:t>
            </a:r>
          </a:p>
          <a:p>
            <a:pPr marL="285750" lvl="1" indent="-285750">
              <a:buFont typeface="Arial" panose="020B0604020202020204" pitchFamily="34" charset="0"/>
              <a:buChar char="•"/>
            </a:pPr>
            <a:endParaRPr lang="en-IN" sz="1800" dirty="0">
              <a:latin typeface="Calibri" panose="020F0502020204030204" pitchFamily="34" charset="0"/>
              <a:ea typeface="Calibri" panose="020F0502020204030204" pitchFamily="34" charset="0"/>
              <a:cs typeface="Calibri" panose="020F0502020204030204" pitchFamily="34" charset="0"/>
            </a:endParaRPr>
          </a:p>
          <a:p>
            <a:pPr lvl="2"/>
            <a:r>
              <a:rPr lang="en-US" sz="1000" dirty="0">
                <a:latin typeface="Consolas" panose="020B0609020204030204" pitchFamily="49" charset="0"/>
              </a:rPr>
              <a:t>	</a:t>
            </a:r>
            <a:endParaRPr lang="en-IN" dirty="0"/>
          </a:p>
        </p:txBody>
      </p:sp>
      <p:pic>
        <p:nvPicPr>
          <p:cNvPr id="7" name="Picture 6">
            <a:extLst>
              <a:ext uri="{FF2B5EF4-FFF2-40B4-BE49-F238E27FC236}">
                <a16:creationId xmlns:a16="http://schemas.microsoft.com/office/drawing/2014/main" id="{1C4D809E-722E-2096-0DC9-0581A747EF64}"/>
              </a:ext>
            </a:extLst>
          </p:cNvPr>
          <p:cNvPicPr>
            <a:picLocks noChangeAspect="1"/>
          </p:cNvPicPr>
          <p:nvPr/>
        </p:nvPicPr>
        <p:blipFill>
          <a:blip r:embed="rId3"/>
          <a:stretch>
            <a:fillRect/>
          </a:stretch>
        </p:blipFill>
        <p:spPr>
          <a:xfrm>
            <a:off x="344282" y="4469933"/>
            <a:ext cx="2423452" cy="1285658"/>
          </a:xfrm>
          <a:prstGeom prst="rect">
            <a:avLst/>
          </a:prstGeom>
        </p:spPr>
      </p:pic>
      <p:pic>
        <p:nvPicPr>
          <p:cNvPr id="9" name="Picture 8">
            <a:extLst>
              <a:ext uri="{FF2B5EF4-FFF2-40B4-BE49-F238E27FC236}">
                <a16:creationId xmlns:a16="http://schemas.microsoft.com/office/drawing/2014/main" id="{31E0EF51-C2DA-DBB9-8AF6-A6B417E2710B}"/>
              </a:ext>
            </a:extLst>
          </p:cNvPr>
          <p:cNvPicPr>
            <a:picLocks noChangeAspect="1"/>
          </p:cNvPicPr>
          <p:nvPr/>
        </p:nvPicPr>
        <p:blipFill>
          <a:blip r:embed="rId4"/>
          <a:stretch>
            <a:fillRect/>
          </a:stretch>
        </p:blipFill>
        <p:spPr>
          <a:xfrm>
            <a:off x="2960120" y="4580978"/>
            <a:ext cx="2188240" cy="1160877"/>
          </a:xfrm>
          <a:prstGeom prst="rect">
            <a:avLst/>
          </a:prstGeom>
        </p:spPr>
      </p:pic>
      <p:sp>
        <p:nvSpPr>
          <p:cNvPr id="10" name="TextBox 9">
            <a:extLst>
              <a:ext uri="{FF2B5EF4-FFF2-40B4-BE49-F238E27FC236}">
                <a16:creationId xmlns:a16="http://schemas.microsoft.com/office/drawing/2014/main" id="{1C84404D-31B9-70F4-3063-4E8879BE4005}"/>
              </a:ext>
            </a:extLst>
          </p:cNvPr>
          <p:cNvSpPr txBox="1"/>
          <p:nvPr/>
        </p:nvSpPr>
        <p:spPr>
          <a:xfrm>
            <a:off x="2466957" y="4141889"/>
            <a:ext cx="923544" cy="307777"/>
          </a:xfrm>
          <a:prstGeom prst="rect">
            <a:avLst/>
          </a:prstGeom>
          <a:noFill/>
        </p:spPr>
        <p:txBody>
          <a:bodyPr wrap="square" rtlCol="0">
            <a:spAutoFit/>
          </a:bodyPr>
          <a:lstStyle/>
          <a:p>
            <a:r>
              <a:rPr lang="en-US" i="1" dirty="0"/>
              <a:t>BEFORE</a:t>
            </a:r>
            <a:endParaRPr lang="en-IN" i="1" dirty="0"/>
          </a:p>
        </p:txBody>
      </p:sp>
      <p:sp>
        <p:nvSpPr>
          <p:cNvPr id="11" name="TextBox 10">
            <a:extLst>
              <a:ext uri="{FF2B5EF4-FFF2-40B4-BE49-F238E27FC236}">
                <a16:creationId xmlns:a16="http://schemas.microsoft.com/office/drawing/2014/main" id="{AC56F89A-4E2C-4570-026F-9B958184CC3A}"/>
              </a:ext>
            </a:extLst>
          </p:cNvPr>
          <p:cNvSpPr txBox="1"/>
          <p:nvPr/>
        </p:nvSpPr>
        <p:spPr>
          <a:xfrm>
            <a:off x="8638297" y="4079406"/>
            <a:ext cx="923544" cy="307777"/>
          </a:xfrm>
          <a:prstGeom prst="rect">
            <a:avLst/>
          </a:prstGeom>
          <a:noFill/>
        </p:spPr>
        <p:txBody>
          <a:bodyPr wrap="square" rtlCol="0">
            <a:spAutoFit/>
          </a:bodyPr>
          <a:lstStyle/>
          <a:p>
            <a:r>
              <a:rPr lang="en-US" i="1" dirty="0"/>
              <a:t>AFTER</a:t>
            </a:r>
            <a:endParaRPr lang="en-IN" i="1" dirty="0"/>
          </a:p>
        </p:txBody>
      </p:sp>
      <p:pic>
        <p:nvPicPr>
          <p:cNvPr id="13" name="Picture 12">
            <a:extLst>
              <a:ext uri="{FF2B5EF4-FFF2-40B4-BE49-F238E27FC236}">
                <a16:creationId xmlns:a16="http://schemas.microsoft.com/office/drawing/2014/main" id="{32B5C276-6966-AFDD-7FF8-65DA9E4A4230}"/>
              </a:ext>
            </a:extLst>
          </p:cNvPr>
          <p:cNvPicPr>
            <a:picLocks noChangeAspect="1"/>
          </p:cNvPicPr>
          <p:nvPr/>
        </p:nvPicPr>
        <p:blipFill>
          <a:blip r:embed="rId5"/>
          <a:stretch>
            <a:fillRect/>
          </a:stretch>
        </p:blipFill>
        <p:spPr>
          <a:xfrm>
            <a:off x="1717003" y="5883682"/>
            <a:ext cx="2423452" cy="867903"/>
          </a:xfrm>
          <a:prstGeom prst="rect">
            <a:avLst/>
          </a:prstGeom>
        </p:spPr>
      </p:pic>
      <p:pic>
        <p:nvPicPr>
          <p:cNvPr id="15" name="Picture 14">
            <a:extLst>
              <a:ext uri="{FF2B5EF4-FFF2-40B4-BE49-F238E27FC236}">
                <a16:creationId xmlns:a16="http://schemas.microsoft.com/office/drawing/2014/main" id="{5D87338C-40B2-04E2-6D46-B8E575E5DDFF}"/>
              </a:ext>
            </a:extLst>
          </p:cNvPr>
          <p:cNvPicPr>
            <a:picLocks noChangeAspect="1"/>
          </p:cNvPicPr>
          <p:nvPr/>
        </p:nvPicPr>
        <p:blipFill>
          <a:blip r:embed="rId6"/>
          <a:stretch>
            <a:fillRect/>
          </a:stretch>
        </p:blipFill>
        <p:spPr>
          <a:xfrm>
            <a:off x="8804467" y="4478335"/>
            <a:ext cx="2860219" cy="1405347"/>
          </a:xfrm>
          <a:prstGeom prst="rect">
            <a:avLst/>
          </a:prstGeom>
        </p:spPr>
      </p:pic>
      <p:pic>
        <p:nvPicPr>
          <p:cNvPr id="17" name="Picture 16">
            <a:extLst>
              <a:ext uri="{FF2B5EF4-FFF2-40B4-BE49-F238E27FC236}">
                <a16:creationId xmlns:a16="http://schemas.microsoft.com/office/drawing/2014/main" id="{73C8A6F6-24AC-CE71-D2A5-3AF93D339BE3}"/>
              </a:ext>
            </a:extLst>
          </p:cNvPr>
          <p:cNvPicPr>
            <a:picLocks noChangeAspect="1"/>
          </p:cNvPicPr>
          <p:nvPr/>
        </p:nvPicPr>
        <p:blipFill>
          <a:blip r:embed="rId7"/>
          <a:stretch>
            <a:fillRect/>
          </a:stretch>
        </p:blipFill>
        <p:spPr>
          <a:xfrm>
            <a:off x="6142291" y="4513921"/>
            <a:ext cx="2578909" cy="1334174"/>
          </a:xfrm>
          <a:prstGeom prst="rect">
            <a:avLst/>
          </a:prstGeom>
        </p:spPr>
      </p:pic>
      <p:pic>
        <p:nvPicPr>
          <p:cNvPr id="19" name="Picture 18">
            <a:extLst>
              <a:ext uri="{FF2B5EF4-FFF2-40B4-BE49-F238E27FC236}">
                <a16:creationId xmlns:a16="http://schemas.microsoft.com/office/drawing/2014/main" id="{41017963-4253-971E-1F5C-37B478256AC6}"/>
              </a:ext>
            </a:extLst>
          </p:cNvPr>
          <p:cNvPicPr>
            <a:picLocks noChangeAspect="1"/>
          </p:cNvPicPr>
          <p:nvPr/>
        </p:nvPicPr>
        <p:blipFill>
          <a:blip r:embed="rId6"/>
          <a:stretch>
            <a:fillRect/>
          </a:stretch>
        </p:blipFill>
        <p:spPr>
          <a:xfrm>
            <a:off x="7566316" y="5755591"/>
            <a:ext cx="2277362" cy="1048999"/>
          </a:xfrm>
          <a:prstGeom prst="rect">
            <a:avLst/>
          </a:prstGeom>
        </p:spPr>
      </p:pic>
      <p:sp>
        <p:nvSpPr>
          <p:cNvPr id="20" name="Isosceles Triangle 19">
            <a:extLst>
              <a:ext uri="{FF2B5EF4-FFF2-40B4-BE49-F238E27FC236}">
                <a16:creationId xmlns:a16="http://schemas.microsoft.com/office/drawing/2014/main" id="{9B1EFFA5-6011-07D2-565F-3140BFAA53D7}"/>
              </a:ext>
            </a:extLst>
          </p:cNvPr>
          <p:cNvSpPr/>
          <p:nvPr/>
        </p:nvSpPr>
        <p:spPr>
          <a:xfrm rot="5400000">
            <a:off x="4585750" y="5412135"/>
            <a:ext cx="2409186" cy="269714"/>
          </a:xfrm>
          <a:prstGeom prst="triangl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69394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8"/>
        <p:cNvGrpSpPr/>
        <p:nvPr/>
      </p:nvGrpSpPr>
      <p:grpSpPr>
        <a:xfrm>
          <a:off x="0" y="0"/>
          <a:ext cx="0" cy="0"/>
          <a:chOff x="0" y="0"/>
          <a:chExt cx="0" cy="0"/>
        </a:xfrm>
      </p:grpSpPr>
      <p:sp>
        <p:nvSpPr>
          <p:cNvPr id="120" name="Google Shape;120;p5"/>
          <p:cNvSpPr txBox="1">
            <a:spLocks noGrp="1"/>
          </p:cNvSpPr>
          <p:nvPr>
            <p:ph type="title"/>
          </p:nvPr>
        </p:nvSpPr>
        <p:spPr>
          <a:xfrm>
            <a:off x="1113810" y="2960716"/>
            <a:ext cx="4036334" cy="23876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5400"/>
              <a:buFont typeface="Play"/>
              <a:buNone/>
            </a:pPr>
            <a:r>
              <a:rPr lang="en-US" sz="5400" dirty="0">
                <a:solidFill>
                  <a:schemeClr val="dk1"/>
                </a:solidFill>
                <a:latin typeface="Play"/>
                <a:ea typeface="Play"/>
                <a:cs typeface="Play"/>
                <a:sym typeface="Play"/>
              </a:rPr>
              <a:t>EDA</a:t>
            </a:r>
            <a:endParaRPr dirty="0"/>
          </a:p>
        </p:txBody>
      </p:sp>
      <p:grpSp>
        <p:nvGrpSpPr>
          <p:cNvPr id="121" name="Google Shape;121;p5"/>
          <p:cNvGrpSpPr/>
          <p:nvPr/>
        </p:nvGrpSpPr>
        <p:grpSpPr>
          <a:xfrm>
            <a:off x="0" y="2984992"/>
            <a:ext cx="731521" cy="673460"/>
            <a:chOff x="3940602" y="308034"/>
            <a:chExt cx="2116791" cy="3428999"/>
          </a:xfrm>
        </p:grpSpPr>
        <p:sp>
          <p:nvSpPr>
            <p:cNvPr id="122" name="Google Shape;122;p5"/>
            <p:cNvSpPr/>
            <p:nvPr/>
          </p:nvSpPr>
          <p:spPr>
            <a:xfrm>
              <a:off x="3940602"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3" name="Google Shape;123;p5"/>
            <p:cNvSpPr/>
            <p:nvPr/>
          </p:nvSpPr>
          <p:spPr>
            <a:xfrm>
              <a:off x="4715626"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24" name="Google Shape;124;p5"/>
            <p:cNvSpPr/>
            <p:nvPr/>
          </p:nvSpPr>
          <p:spPr>
            <a:xfrm>
              <a:off x="5490650" y="308034"/>
              <a:ext cx="566743" cy="342899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125" name="Google Shape;125;p5"/>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127" name="Google Shape;127;p5"/>
          <p:cNvPicPr preferRelativeResize="0"/>
          <p:nvPr/>
        </p:nvPicPr>
        <p:blipFill rotWithShape="1">
          <a:blip r:embed="rId3">
            <a:alphaModFix/>
          </a:blip>
          <a:srcRect/>
          <a:stretch/>
        </p:blipFill>
        <p:spPr>
          <a:xfrm>
            <a:off x="4784384" y="0"/>
            <a:ext cx="5506699" cy="291841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5" name="Picture 4">
            <a:extLst>
              <a:ext uri="{FF2B5EF4-FFF2-40B4-BE49-F238E27FC236}">
                <a16:creationId xmlns:a16="http://schemas.microsoft.com/office/drawing/2014/main" id="{D38B4970-E785-CABC-2C68-854E825D8825}"/>
              </a:ext>
            </a:extLst>
          </p:cNvPr>
          <p:cNvPicPr>
            <a:picLocks noChangeAspect="1"/>
          </p:cNvPicPr>
          <p:nvPr/>
        </p:nvPicPr>
        <p:blipFill>
          <a:blip r:embed="rId4"/>
          <a:stretch>
            <a:fillRect/>
          </a:stretch>
        </p:blipFill>
        <p:spPr>
          <a:xfrm>
            <a:off x="3034661" y="2814412"/>
            <a:ext cx="5417439" cy="338189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221E4BB5-BDA7-1A3B-D082-6DE4908954F9}"/>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6D57D633-0420-1590-DF64-DFFBCCF8BF47}"/>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Explanatory Data Analysis (1)</a:t>
            </a:r>
            <a:endParaRPr sz="3200" dirty="0"/>
          </a:p>
        </p:txBody>
      </p:sp>
      <p:cxnSp>
        <p:nvCxnSpPr>
          <p:cNvPr id="104" name="Google Shape;104;p3">
            <a:extLst>
              <a:ext uri="{FF2B5EF4-FFF2-40B4-BE49-F238E27FC236}">
                <a16:creationId xmlns:a16="http://schemas.microsoft.com/office/drawing/2014/main" id="{022101E9-B3F6-5FA5-B22C-BB500E983526}"/>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4" name="Title 1">
            <a:extLst>
              <a:ext uri="{FF2B5EF4-FFF2-40B4-BE49-F238E27FC236}">
                <a16:creationId xmlns:a16="http://schemas.microsoft.com/office/drawing/2014/main" id="{BF76B6D1-7158-95DE-79F7-027473374393}"/>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Categorical variables</a:t>
            </a:r>
            <a:endParaRPr lang="en-IN" sz="2000" u="sng" dirty="0">
              <a:solidFill>
                <a:schemeClr val="tx1"/>
              </a:solidFill>
            </a:endParaRPr>
          </a:p>
        </p:txBody>
      </p:sp>
      <p:sp>
        <p:nvSpPr>
          <p:cNvPr id="7" name="Content Placeholder 2">
            <a:extLst>
              <a:ext uri="{FF2B5EF4-FFF2-40B4-BE49-F238E27FC236}">
                <a16:creationId xmlns:a16="http://schemas.microsoft.com/office/drawing/2014/main" id="{94A62D88-7CB7-1E84-DCD7-7186A6241FDB}"/>
              </a:ext>
            </a:extLst>
          </p:cNvPr>
          <p:cNvSpPr txBox="1">
            <a:spLocks/>
          </p:cNvSpPr>
          <p:nvPr/>
        </p:nvSpPr>
        <p:spPr>
          <a:xfrm>
            <a:off x="436793" y="1403680"/>
            <a:ext cx="4623018" cy="1887470"/>
          </a:xfrm>
          <a:prstGeom prst="rect">
            <a:avLst/>
          </a:prstGeom>
          <a:noFill/>
          <a:ln>
            <a:noFill/>
          </a:ln>
        </p:spPr>
        <p:txBody>
          <a:bodyPr spcFirstLastPara="1" wrap="square" lIns="91425" tIns="45700" rIns="91425" bIns="45700" anchor="t" anchorCtr="0">
            <a:normAutofit fontScale="92500"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Char char="ü"/>
            </a:pPr>
            <a:r>
              <a:rPr lang="en-US" sz="2100" dirty="0">
                <a:latin typeface="Calibri" panose="020F0502020204030204" pitchFamily="34" charset="0"/>
                <a:ea typeface="Calibri" panose="020F0502020204030204" pitchFamily="34" charset="0"/>
                <a:cs typeface="Calibri" panose="020F0502020204030204" pitchFamily="34" charset="0"/>
              </a:rPr>
              <a:t>Impact of Lead Source on Conversion</a:t>
            </a:r>
          </a:p>
          <a:p>
            <a:pPr lvl="1"/>
            <a:r>
              <a:rPr lang="en-US" sz="1400" dirty="0">
                <a:latin typeface="Consolas" panose="020B0609020204030204" pitchFamily="49" charset="0"/>
              </a:rPr>
              <a:t>While ‘Google’ and ‘Direct Traffic’ provide the maximum leads, ‘References’, ‘</a:t>
            </a:r>
            <a:r>
              <a:rPr lang="en-US" sz="1400" dirty="0" err="1">
                <a:latin typeface="Consolas" panose="020B0609020204030204" pitchFamily="49" charset="0"/>
              </a:rPr>
              <a:t>Welingak</a:t>
            </a:r>
            <a:r>
              <a:rPr lang="en-US" sz="1400" dirty="0">
                <a:latin typeface="Consolas" panose="020B0609020204030204" pitchFamily="49" charset="0"/>
              </a:rPr>
              <a:t> Website’ generate leads with decent number and best conversion rate </a:t>
            </a:r>
          </a:p>
          <a:p>
            <a:pPr lvl="1"/>
            <a:r>
              <a:rPr lang="en-US" sz="1400" dirty="0">
                <a:latin typeface="Consolas" panose="020B0609020204030204" pitchFamily="49" charset="0"/>
              </a:rPr>
              <a:t>‘We </a:t>
            </a:r>
            <a:r>
              <a:rPr lang="en-US" sz="1400" dirty="0" err="1">
                <a:latin typeface="Consolas" panose="020B0609020204030204" pitchFamily="49" charset="0"/>
              </a:rPr>
              <a:t>learn’,’NC_EDM’,’Live</a:t>
            </a:r>
            <a:r>
              <a:rPr lang="en-US" sz="1400" dirty="0">
                <a:latin typeface="Consolas" panose="020B0609020204030204" pitchFamily="49" charset="0"/>
              </a:rPr>
              <a:t> Chat’ have 100% conversion, but their counts are lows</a:t>
            </a:r>
            <a:endParaRPr lang="en-US" sz="1400" dirty="0">
              <a:solidFill>
                <a:srgbClr val="CCCCCC"/>
              </a:solidFill>
              <a:latin typeface="Consolas" panose="020B0609020204030204" pitchFamily="49" charset="0"/>
            </a:endParaRPr>
          </a:p>
          <a:p>
            <a:endParaRPr lang="en-IN" dirty="0"/>
          </a:p>
        </p:txBody>
      </p:sp>
      <p:pic>
        <p:nvPicPr>
          <p:cNvPr id="8" name="Picture 7">
            <a:extLst>
              <a:ext uri="{FF2B5EF4-FFF2-40B4-BE49-F238E27FC236}">
                <a16:creationId xmlns:a16="http://schemas.microsoft.com/office/drawing/2014/main" id="{81100E99-80D8-C062-B10E-A6411E26F1D4}"/>
              </a:ext>
            </a:extLst>
          </p:cNvPr>
          <p:cNvPicPr>
            <a:picLocks noChangeAspect="1"/>
          </p:cNvPicPr>
          <p:nvPr/>
        </p:nvPicPr>
        <p:blipFill>
          <a:blip r:embed="rId3"/>
          <a:stretch>
            <a:fillRect/>
          </a:stretch>
        </p:blipFill>
        <p:spPr>
          <a:xfrm>
            <a:off x="4951768" y="698727"/>
            <a:ext cx="7005003" cy="3039135"/>
          </a:xfrm>
          <a:prstGeom prst="rect">
            <a:avLst/>
          </a:prstGeom>
          <a:ln>
            <a:noFill/>
          </a:ln>
          <a:effectLst>
            <a:outerShdw blurRad="292100" dist="139700" dir="2700000" algn="tl" rotWithShape="0">
              <a:srgbClr val="333333">
                <a:alpha val="65000"/>
              </a:srgbClr>
            </a:outerShdw>
          </a:effectLst>
        </p:spPr>
      </p:pic>
      <p:sp>
        <p:nvSpPr>
          <p:cNvPr id="10" name="Content Placeholder 2">
            <a:extLst>
              <a:ext uri="{FF2B5EF4-FFF2-40B4-BE49-F238E27FC236}">
                <a16:creationId xmlns:a16="http://schemas.microsoft.com/office/drawing/2014/main" id="{F4C24816-045F-ECAD-6188-ED54AC2434E7}"/>
              </a:ext>
            </a:extLst>
          </p:cNvPr>
          <p:cNvSpPr txBox="1">
            <a:spLocks/>
          </p:cNvSpPr>
          <p:nvPr/>
        </p:nvSpPr>
        <p:spPr>
          <a:xfrm>
            <a:off x="436792" y="4027899"/>
            <a:ext cx="4623019" cy="148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42900">
              <a:lnSpc>
                <a:spcPct val="100000"/>
              </a:lnSpc>
              <a:buClr>
                <a:schemeClr val="dk1"/>
              </a:buClr>
              <a:buSzPts val="1800"/>
              <a:buFont typeface="Wingdings" panose="05000000000000000000" pitchFamily="2" charset="2"/>
              <a:buChar char="ü"/>
            </a:pPr>
            <a:r>
              <a:rPr lang="en-US" sz="1900" dirty="0">
                <a:solidFill>
                  <a:schemeClr val="dk1"/>
                </a:solidFill>
                <a:latin typeface="Calibri" panose="020F0502020204030204" pitchFamily="34" charset="0"/>
                <a:ea typeface="Calibri" panose="020F0502020204030204" pitchFamily="34" charset="0"/>
                <a:cs typeface="Calibri" panose="020F0502020204030204" pitchFamily="34" charset="0"/>
              </a:rPr>
              <a:t>Impact of Specialization on Conversion</a:t>
            </a:r>
          </a:p>
          <a:p>
            <a:pPr marL="914400" lvl="1" indent="-342900">
              <a:lnSpc>
                <a:spcPct val="80000"/>
              </a:lnSpc>
              <a:buClr>
                <a:schemeClr val="dk1"/>
              </a:buClr>
              <a:buSzPts val="1800"/>
              <a:buFont typeface="Arial"/>
              <a:buChar char="•"/>
            </a:pPr>
            <a:r>
              <a:rPr lang="en-US" sz="1300" dirty="0">
                <a:solidFill>
                  <a:schemeClr val="dk1"/>
                </a:solidFill>
                <a:latin typeface="Consolas" panose="020B0609020204030204" pitchFamily="49" charset="0"/>
                <a:cs typeface="Arial"/>
              </a:rPr>
              <a:t>Management Specialization gets the maximum leads but there is no difference in the percentage of conversion based on the type of Specialization </a:t>
            </a:r>
            <a:endParaRPr lang="en-IN" sz="1300" dirty="0">
              <a:solidFill>
                <a:schemeClr val="dk1"/>
              </a:solidFill>
              <a:latin typeface="Consolas" panose="020B0609020204030204" pitchFamily="49" charset="0"/>
              <a:cs typeface="Arial"/>
            </a:endParaRPr>
          </a:p>
        </p:txBody>
      </p:sp>
      <p:pic>
        <p:nvPicPr>
          <p:cNvPr id="11" name="Picture 10">
            <a:extLst>
              <a:ext uri="{FF2B5EF4-FFF2-40B4-BE49-F238E27FC236}">
                <a16:creationId xmlns:a16="http://schemas.microsoft.com/office/drawing/2014/main" id="{94989DDC-41FB-1A77-7038-2B3FC01C0952}"/>
              </a:ext>
            </a:extLst>
          </p:cNvPr>
          <p:cNvPicPr>
            <a:picLocks noChangeAspect="1"/>
          </p:cNvPicPr>
          <p:nvPr/>
        </p:nvPicPr>
        <p:blipFill>
          <a:blip r:embed="rId4"/>
          <a:stretch>
            <a:fillRect/>
          </a:stretch>
        </p:blipFill>
        <p:spPr>
          <a:xfrm>
            <a:off x="4964395" y="3979334"/>
            <a:ext cx="7005003" cy="254073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0818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64BD8D4B-B802-9AC7-422A-7EA7B091D9D1}"/>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EC9114B9-2A5C-AD89-3BF8-D6D332D06D0E}"/>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Explanatory Data Analysis (2)</a:t>
            </a:r>
            <a:endParaRPr sz="3200" dirty="0"/>
          </a:p>
        </p:txBody>
      </p:sp>
      <p:cxnSp>
        <p:nvCxnSpPr>
          <p:cNvPr id="104" name="Google Shape;104;p3">
            <a:extLst>
              <a:ext uri="{FF2B5EF4-FFF2-40B4-BE49-F238E27FC236}">
                <a16:creationId xmlns:a16="http://schemas.microsoft.com/office/drawing/2014/main" id="{FD641A88-F30D-0583-1B6C-15136A122AE0}"/>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4" name="Title 1">
            <a:extLst>
              <a:ext uri="{FF2B5EF4-FFF2-40B4-BE49-F238E27FC236}">
                <a16:creationId xmlns:a16="http://schemas.microsoft.com/office/drawing/2014/main" id="{97C55C3E-84A3-48DE-0DC1-9E3C3C7AD8E5}"/>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Categorical variables</a:t>
            </a:r>
            <a:endParaRPr lang="en-IN" sz="2000" u="sng" dirty="0">
              <a:solidFill>
                <a:schemeClr val="tx1"/>
              </a:solidFill>
            </a:endParaRPr>
          </a:p>
        </p:txBody>
      </p:sp>
      <p:sp>
        <p:nvSpPr>
          <p:cNvPr id="7" name="Content Placeholder 2">
            <a:extLst>
              <a:ext uri="{FF2B5EF4-FFF2-40B4-BE49-F238E27FC236}">
                <a16:creationId xmlns:a16="http://schemas.microsoft.com/office/drawing/2014/main" id="{AB5BE003-05A5-8BD2-0472-3A03C51A1498}"/>
              </a:ext>
            </a:extLst>
          </p:cNvPr>
          <p:cNvSpPr txBox="1">
            <a:spLocks/>
          </p:cNvSpPr>
          <p:nvPr/>
        </p:nvSpPr>
        <p:spPr>
          <a:xfrm>
            <a:off x="436793" y="1403680"/>
            <a:ext cx="4623018" cy="1887470"/>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buFont typeface="Wingdings" panose="05000000000000000000" pitchFamily="2" charset="2"/>
              <a:buChar char="ü"/>
            </a:pPr>
            <a:r>
              <a:rPr lang="en-US" sz="2200" dirty="0">
                <a:latin typeface="Calibri" panose="020F0502020204030204" pitchFamily="34" charset="0"/>
                <a:ea typeface="Calibri" panose="020F0502020204030204" pitchFamily="34" charset="0"/>
                <a:cs typeface="Calibri" panose="020F0502020204030204" pitchFamily="34" charset="0"/>
              </a:rPr>
              <a:t>Impact of Occupation on Conversion</a:t>
            </a:r>
          </a:p>
          <a:p>
            <a:pPr lvl="1"/>
            <a:r>
              <a:rPr lang="en-US" sz="1500" dirty="0">
                <a:latin typeface="Consolas" panose="020B0609020204030204" pitchFamily="49" charset="0"/>
              </a:rPr>
              <a:t>While Unemployed in the biggest pool in terms of leads conversion rate Working professionals is the best group to target.</a:t>
            </a:r>
          </a:p>
          <a:p>
            <a:pPr lvl="1"/>
            <a:r>
              <a:rPr lang="en-US" sz="1500" dirty="0">
                <a:latin typeface="Consolas" panose="020B0609020204030204" pitchFamily="49" charset="0"/>
              </a:rPr>
              <a:t>Housewives have 100% conversion rate but their numbers are low </a:t>
            </a:r>
            <a:endParaRPr lang="en-IN" sz="1500" dirty="0">
              <a:latin typeface="Consolas" panose="020B0609020204030204" pitchFamily="49" charset="0"/>
            </a:endParaRPr>
          </a:p>
          <a:p>
            <a:endParaRPr lang="en-IN" dirty="0"/>
          </a:p>
        </p:txBody>
      </p:sp>
      <p:sp>
        <p:nvSpPr>
          <p:cNvPr id="10" name="Content Placeholder 2">
            <a:extLst>
              <a:ext uri="{FF2B5EF4-FFF2-40B4-BE49-F238E27FC236}">
                <a16:creationId xmlns:a16="http://schemas.microsoft.com/office/drawing/2014/main" id="{9B80FEBD-8F19-33AB-A4D1-83A4CAA346BA}"/>
              </a:ext>
            </a:extLst>
          </p:cNvPr>
          <p:cNvSpPr txBox="1">
            <a:spLocks/>
          </p:cNvSpPr>
          <p:nvPr/>
        </p:nvSpPr>
        <p:spPr>
          <a:xfrm>
            <a:off x="436792" y="4027899"/>
            <a:ext cx="4623019" cy="1485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ü"/>
            </a:pPr>
            <a:r>
              <a:rPr lang="en-US" sz="2000" dirty="0">
                <a:solidFill>
                  <a:schemeClr val="dk1"/>
                </a:solidFill>
                <a:latin typeface="Calibri" panose="020F0502020204030204" pitchFamily="34" charset="0"/>
                <a:ea typeface="Calibri" panose="020F0502020204030204" pitchFamily="34" charset="0"/>
                <a:cs typeface="Calibri" panose="020F0502020204030204" pitchFamily="34" charset="0"/>
              </a:rPr>
              <a:t>Impact of Last Activity on Conversion</a:t>
            </a:r>
          </a:p>
          <a:p>
            <a:pPr lvl="1"/>
            <a:r>
              <a:rPr lang="en-US" sz="1400" dirty="0">
                <a:solidFill>
                  <a:schemeClr val="dk1"/>
                </a:solidFill>
                <a:latin typeface="Consolas" panose="020B0609020204030204" pitchFamily="49" charset="0"/>
                <a:cs typeface="Arial"/>
              </a:rPr>
              <a:t>Two major categories SMS Sent and Email Opened. SMS Conversation seems more promising than email in terms of percentage</a:t>
            </a:r>
            <a:endParaRPr lang="en-IN" sz="1400" dirty="0">
              <a:solidFill>
                <a:schemeClr val="dk1"/>
              </a:solidFill>
              <a:latin typeface="Consolas" panose="020B0609020204030204" pitchFamily="49" charset="0"/>
              <a:cs typeface="Arial"/>
            </a:endParaRPr>
          </a:p>
        </p:txBody>
      </p:sp>
      <p:pic>
        <p:nvPicPr>
          <p:cNvPr id="2" name="Picture 1">
            <a:extLst>
              <a:ext uri="{FF2B5EF4-FFF2-40B4-BE49-F238E27FC236}">
                <a16:creationId xmlns:a16="http://schemas.microsoft.com/office/drawing/2014/main" id="{4F2CCF28-F972-43C1-DDC5-17008F937672}"/>
              </a:ext>
            </a:extLst>
          </p:cNvPr>
          <p:cNvPicPr>
            <a:picLocks noChangeAspect="1"/>
          </p:cNvPicPr>
          <p:nvPr/>
        </p:nvPicPr>
        <p:blipFill>
          <a:blip r:embed="rId3"/>
          <a:stretch>
            <a:fillRect/>
          </a:stretch>
        </p:blipFill>
        <p:spPr>
          <a:xfrm>
            <a:off x="4964396" y="802094"/>
            <a:ext cx="7005002" cy="2991942"/>
          </a:xfrm>
          <a:prstGeom prst="rect">
            <a:avLst/>
          </a:prstGeom>
          <a:ln>
            <a:noFill/>
          </a:ln>
          <a:effectLst>
            <a:outerShdw blurRad="292100" dist="139700" dir="2700000" algn="tl" rotWithShape="0">
              <a:srgbClr val="333333">
                <a:alpha val="65000"/>
              </a:srgbClr>
            </a:outerShdw>
          </a:effectLst>
        </p:spPr>
      </p:pic>
      <p:pic>
        <p:nvPicPr>
          <p:cNvPr id="3" name="Picture 2">
            <a:extLst>
              <a:ext uri="{FF2B5EF4-FFF2-40B4-BE49-F238E27FC236}">
                <a16:creationId xmlns:a16="http://schemas.microsoft.com/office/drawing/2014/main" id="{F66494DB-4A16-9F8E-B5C4-BDA22BDB3FA3}"/>
              </a:ext>
            </a:extLst>
          </p:cNvPr>
          <p:cNvPicPr>
            <a:picLocks noChangeAspect="1"/>
          </p:cNvPicPr>
          <p:nvPr/>
        </p:nvPicPr>
        <p:blipFill>
          <a:blip r:embed="rId4"/>
          <a:stretch>
            <a:fillRect/>
          </a:stretch>
        </p:blipFill>
        <p:spPr>
          <a:xfrm>
            <a:off x="4964396" y="3932141"/>
            <a:ext cx="7081830" cy="27722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62554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a:extLst>
            <a:ext uri="{FF2B5EF4-FFF2-40B4-BE49-F238E27FC236}">
              <a16:creationId xmlns:a16="http://schemas.microsoft.com/office/drawing/2014/main" id="{DFD00F55-2260-920D-7584-70C43B78C191}"/>
            </a:ext>
          </a:extLst>
        </p:cNvPr>
        <p:cNvGrpSpPr/>
        <p:nvPr/>
      </p:nvGrpSpPr>
      <p:grpSpPr>
        <a:xfrm>
          <a:off x="0" y="0"/>
          <a:ext cx="0" cy="0"/>
          <a:chOff x="0" y="0"/>
          <a:chExt cx="0" cy="0"/>
        </a:xfrm>
      </p:grpSpPr>
      <p:sp>
        <p:nvSpPr>
          <p:cNvPr id="102" name="Google Shape;102;p3">
            <a:extLst>
              <a:ext uri="{FF2B5EF4-FFF2-40B4-BE49-F238E27FC236}">
                <a16:creationId xmlns:a16="http://schemas.microsoft.com/office/drawing/2014/main" id="{A3BB96B0-07EE-FD24-0326-965CC09DE6E8}"/>
              </a:ext>
            </a:extLst>
          </p:cNvPr>
          <p:cNvSpPr txBox="1">
            <a:spLocks noGrp="1"/>
          </p:cNvSpPr>
          <p:nvPr>
            <p:ph type="title"/>
          </p:nvPr>
        </p:nvSpPr>
        <p:spPr>
          <a:xfrm>
            <a:off x="527314" y="166194"/>
            <a:ext cx="8409951" cy="635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Font typeface="Play"/>
              <a:buNone/>
            </a:pPr>
            <a:r>
              <a:rPr lang="en-US" sz="3200" b="1" dirty="0"/>
              <a:t>Explanatory Data Analysis (3)</a:t>
            </a:r>
            <a:endParaRPr sz="3200" dirty="0"/>
          </a:p>
        </p:txBody>
      </p:sp>
      <p:cxnSp>
        <p:nvCxnSpPr>
          <p:cNvPr id="104" name="Google Shape;104;p3">
            <a:extLst>
              <a:ext uri="{FF2B5EF4-FFF2-40B4-BE49-F238E27FC236}">
                <a16:creationId xmlns:a16="http://schemas.microsoft.com/office/drawing/2014/main" id="{3602642B-4D80-11F7-2E69-035488BED9D7}"/>
              </a:ext>
            </a:extLst>
          </p:cNvPr>
          <p:cNvCxnSpPr/>
          <p:nvPr/>
        </p:nvCxnSpPr>
        <p:spPr>
          <a:xfrm>
            <a:off x="640745" y="871146"/>
            <a:ext cx="736939" cy="0"/>
          </a:xfrm>
          <a:prstGeom prst="straightConnector1">
            <a:avLst/>
          </a:prstGeom>
          <a:noFill/>
          <a:ln w="57150" cap="flat" cmpd="sng">
            <a:solidFill>
              <a:schemeClr val="accent4"/>
            </a:solidFill>
            <a:prstDash val="solid"/>
            <a:miter lim="800000"/>
            <a:headEnd type="none" w="sm" len="sm"/>
            <a:tailEnd type="none" w="sm" len="sm"/>
          </a:ln>
        </p:spPr>
      </p:cxnSp>
      <p:sp>
        <p:nvSpPr>
          <p:cNvPr id="4" name="Title 1">
            <a:extLst>
              <a:ext uri="{FF2B5EF4-FFF2-40B4-BE49-F238E27FC236}">
                <a16:creationId xmlns:a16="http://schemas.microsoft.com/office/drawing/2014/main" id="{8C815616-5A95-9474-A207-CBFB265E1254}"/>
              </a:ext>
            </a:extLst>
          </p:cNvPr>
          <p:cNvSpPr txBox="1">
            <a:spLocks/>
          </p:cNvSpPr>
          <p:nvPr/>
        </p:nvSpPr>
        <p:spPr>
          <a:xfrm>
            <a:off x="527314" y="940199"/>
            <a:ext cx="10515600" cy="569595"/>
          </a:xfrm>
          <a:prstGeom prst="rect">
            <a:avLst/>
          </a:prstGeom>
          <a:noFill/>
          <a:ln>
            <a:noFill/>
          </a:ln>
        </p:spPr>
        <p:txBody>
          <a:bodyPr spcFirstLastPara="1" wrap="square" lIns="91425" tIns="45700" rIns="91425" bIns="45700" anchor="ctr" anchorCtr="0">
            <a:normAutofit fontScale="975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Play"/>
              <a:buNone/>
              <a:defRPr sz="44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sz="2000" u="sng" dirty="0"/>
              <a:t>Numerical variables</a:t>
            </a:r>
            <a:endParaRPr lang="en-IN" sz="2000" u="sng" dirty="0">
              <a:solidFill>
                <a:schemeClr val="tx1"/>
              </a:solidFill>
            </a:endParaRPr>
          </a:p>
        </p:txBody>
      </p:sp>
      <p:pic>
        <p:nvPicPr>
          <p:cNvPr id="5" name="Picture 4">
            <a:extLst>
              <a:ext uri="{FF2B5EF4-FFF2-40B4-BE49-F238E27FC236}">
                <a16:creationId xmlns:a16="http://schemas.microsoft.com/office/drawing/2014/main" id="{A873577F-7617-7283-D98D-79EF118C295D}"/>
              </a:ext>
            </a:extLst>
          </p:cNvPr>
          <p:cNvPicPr>
            <a:picLocks noChangeAspect="1"/>
          </p:cNvPicPr>
          <p:nvPr/>
        </p:nvPicPr>
        <p:blipFill>
          <a:blip r:embed="rId3"/>
          <a:stretch>
            <a:fillRect/>
          </a:stretch>
        </p:blipFill>
        <p:spPr>
          <a:xfrm>
            <a:off x="410157" y="1509794"/>
            <a:ext cx="10960208" cy="3094011"/>
          </a:xfrm>
          <a:prstGeom prst="rect">
            <a:avLst/>
          </a:prstGeom>
          <a:ln>
            <a:noFill/>
          </a:ln>
          <a:effectLst>
            <a:outerShdw blurRad="292100" dist="139700" dir="2700000" algn="tl" rotWithShape="0">
              <a:srgbClr val="333333">
                <a:alpha val="65000"/>
              </a:srgbClr>
            </a:outerShdw>
          </a:effectLst>
        </p:spPr>
      </p:pic>
      <p:sp>
        <p:nvSpPr>
          <p:cNvPr id="6" name="Content Placeholder 2">
            <a:extLst>
              <a:ext uri="{FF2B5EF4-FFF2-40B4-BE49-F238E27FC236}">
                <a16:creationId xmlns:a16="http://schemas.microsoft.com/office/drawing/2014/main" id="{E26E2194-B06F-23ED-D4D7-71599D6925D6}"/>
              </a:ext>
            </a:extLst>
          </p:cNvPr>
          <p:cNvSpPr txBox="1">
            <a:spLocks/>
          </p:cNvSpPr>
          <p:nvPr/>
        </p:nvSpPr>
        <p:spPr>
          <a:xfrm>
            <a:off x="527314" y="4833718"/>
            <a:ext cx="11152251" cy="1212851"/>
          </a:xfrm>
          <a:prstGeom prst="rect">
            <a:avLst/>
          </a:prstGeom>
          <a:noFill/>
          <a:ln>
            <a:noFill/>
          </a:ln>
        </p:spPr>
        <p:txBody>
          <a:bodyPr spcFirstLastPara="1" wrap="square" lIns="91425" tIns="45700" rIns="91425" bIns="45700" anchor="t" anchorCtr="0">
            <a:normAutofit fontScale="55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latin typeface="Consolas" panose="020B0609020204030204" pitchFamily="49" charset="0"/>
              </a:rPr>
              <a:t>Only time spent on website has impact on the conversion, Visits and page views median and quartiles are nearly same for conversion.</a:t>
            </a:r>
          </a:p>
          <a:p>
            <a:r>
              <a:rPr lang="en-US" dirty="0">
                <a:latin typeface="Consolas" panose="020B0609020204030204" pitchFamily="49" charset="0"/>
              </a:rPr>
              <a:t>People who spend more time are more interested. </a:t>
            </a:r>
          </a:p>
          <a:p>
            <a:pPr>
              <a:buFont typeface="Wingdings" panose="05000000000000000000" pitchFamily="2" charset="2"/>
              <a:buChar char="v"/>
            </a:pPr>
            <a:r>
              <a:rPr lang="en-US" dirty="0">
                <a:latin typeface="Consolas" panose="020B0609020204030204" pitchFamily="49" charset="0"/>
              </a:rPr>
              <a:t>Insight - making the website more appealing may help </a:t>
            </a:r>
          </a:p>
          <a:p>
            <a:endParaRPr lang="en-IN" dirty="0"/>
          </a:p>
        </p:txBody>
      </p:sp>
    </p:spTree>
    <p:extLst>
      <p:ext uri="{BB962C8B-B14F-4D97-AF65-F5344CB8AC3E}">
        <p14:creationId xmlns:p14="http://schemas.microsoft.com/office/powerpoint/2010/main" val="52323184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1896</Words>
  <Application>Microsoft Office PowerPoint</Application>
  <PresentationFormat>Widescreen</PresentationFormat>
  <Paragraphs>239</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Play</vt:lpstr>
      <vt:lpstr>Wingdings</vt:lpstr>
      <vt:lpstr>Aptos Narrow</vt:lpstr>
      <vt:lpstr>freight-text-pro</vt:lpstr>
      <vt:lpstr>Consolas</vt:lpstr>
      <vt:lpstr>Arial</vt:lpstr>
      <vt:lpstr>Calibri</vt:lpstr>
      <vt:lpstr>Office Theme</vt:lpstr>
      <vt:lpstr>PowerPoint Presentation</vt:lpstr>
      <vt:lpstr>Problem Statement</vt:lpstr>
      <vt:lpstr>Analysis/ Approach</vt:lpstr>
      <vt:lpstr>Data preparation and Feature Engineering  </vt:lpstr>
      <vt:lpstr>Data preparation and Feature Engineering – continued  </vt:lpstr>
      <vt:lpstr>EDA</vt:lpstr>
      <vt:lpstr>Explanatory Data Analysis (1)</vt:lpstr>
      <vt:lpstr>Explanatory Data Analysis (2)</vt:lpstr>
      <vt:lpstr>Explanatory Data Analysis (3)</vt:lpstr>
      <vt:lpstr>Explanatory Data Analysis (4)</vt:lpstr>
      <vt:lpstr>Explanatory Data Analysis (5)</vt:lpstr>
      <vt:lpstr>Explanatory Data Analysis (6)</vt:lpstr>
      <vt:lpstr>Model Building </vt:lpstr>
      <vt:lpstr>Cut off/ Threshold Identification </vt:lpstr>
      <vt:lpstr>Evaluate Train and Test sets on selected threshold/cut off – 0.33</vt:lpstr>
      <vt:lpstr>Feature Importance for insights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Abdul Wasi Stanikzai</dc:creator>
  <cp:lastModifiedBy>Arpan Das</cp:lastModifiedBy>
  <cp:revision>1</cp:revision>
  <dcterms:created xsi:type="dcterms:W3CDTF">2025-02-12T06:07:11Z</dcterms:created>
  <dcterms:modified xsi:type="dcterms:W3CDTF">2025-02-17T01:47:27Z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386b39a-f873-4afb-95b7-159453b5f857_Enabled">
    <vt:lpwstr>true</vt:lpwstr>
  </property>
  <property fmtid="{D5CDD505-2E9C-101B-9397-08002B2CF9AE}" pid="3" name="MSIP_Label_9386b39a-f873-4afb-95b7-159453b5f857_SetDate">
    <vt:lpwstr>2025-02-16T16:34:09Z</vt:lpwstr>
  </property>
  <property fmtid="{D5CDD505-2E9C-101B-9397-08002B2CF9AE}" pid="4" name="MSIP_Label_9386b39a-f873-4afb-95b7-159453b5f857_Method">
    <vt:lpwstr>Standard</vt:lpwstr>
  </property>
  <property fmtid="{D5CDD505-2E9C-101B-9397-08002B2CF9AE}" pid="5" name="MSIP_Label_9386b39a-f873-4afb-95b7-159453b5f857_Name">
    <vt:lpwstr>General</vt:lpwstr>
  </property>
  <property fmtid="{D5CDD505-2E9C-101B-9397-08002B2CF9AE}" pid="6" name="MSIP_Label_9386b39a-f873-4afb-95b7-159453b5f857_SiteId">
    <vt:lpwstr>3d918542-68a9-4e89-ac7a-0f74754ddb24</vt:lpwstr>
  </property>
  <property fmtid="{D5CDD505-2E9C-101B-9397-08002B2CF9AE}" pid="7" name="MSIP_Label_9386b39a-f873-4afb-95b7-159453b5f857_ActionId">
    <vt:lpwstr>ed30b343-5100-4401-ac8f-4de23674ab79</vt:lpwstr>
  </property>
  <property fmtid="{D5CDD505-2E9C-101B-9397-08002B2CF9AE}" pid="8" name="MSIP_Label_9386b39a-f873-4afb-95b7-159453b5f857_ContentBits">
    <vt:lpwstr>0</vt:lpwstr>
  </property>
</Properties>
</file>