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0AA0-1B3D-4B85-848D-F1E152500D0D}" type="datetimeFigureOut">
              <a:rPr lang="th-TH" smtClean="0"/>
              <a:t>18/03/60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5E4-5B5A-4113-8186-F9DE44D3B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963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0AA0-1B3D-4B85-848D-F1E152500D0D}" type="datetimeFigureOut">
              <a:rPr lang="th-TH" smtClean="0"/>
              <a:t>18/03/60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5E4-5B5A-4113-8186-F9DE44D3B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774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0AA0-1B3D-4B85-848D-F1E152500D0D}" type="datetimeFigureOut">
              <a:rPr lang="th-TH" smtClean="0"/>
              <a:t>18/03/60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5E4-5B5A-4113-8186-F9DE44D3B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10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0AA0-1B3D-4B85-848D-F1E152500D0D}" type="datetimeFigureOut">
              <a:rPr lang="th-TH" smtClean="0"/>
              <a:t>18/03/60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5E4-5B5A-4113-8186-F9DE44D3B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923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0AA0-1B3D-4B85-848D-F1E152500D0D}" type="datetimeFigureOut">
              <a:rPr lang="th-TH" smtClean="0"/>
              <a:t>18/03/60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5E4-5B5A-4113-8186-F9DE44D3B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700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0AA0-1B3D-4B85-848D-F1E152500D0D}" type="datetimeFigureOut">
              <a:rPr lang="th-TH" smtClean="0"/>
              <a:t>18/03/60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5E4-5B5A-4113-8186-F9DE44D3B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538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0AA0-1B3D-4B85-848D-F1E152500D0D}" type="datetimeFigureOut">
              <a:rPr lang="th-TH" smtClean="0"/>
              <a:t>18/03/60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5E4-5B5A-4113-8186-F9DE44D3B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77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0AA0-1B3D-4B85-848D-F1E152500D0D}" type="datetimeFigureOut">
              <a:rPr lang="th-TH" smtClean="0"/>
              <a:t>18/03/60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5E4-5B5A-4113-8186-F9DE44D3B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917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0AA0-1B3D-4B85-848D-F1E152500D0D}" type="datetimeFigureOut">
              <a:rPr lang="th-TH" smtClean="0"/>
              <a:t>18/03/60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5E4-5B5A-4113-8186-F9DE44D3B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681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0AA0-1B3D-4B85-848D-F1E152500D0D}" type="datetimeFigureOut">
              <a:rPr lang="th-TH" smtClean="0"/>
              <a:t>18/03/60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5E4-5B5A-4113-8186-F9DE44D3B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016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0AA0-1B3D-4B85-848D-F1E152500D0D}" type="datetimeFigureOut">
              <a:rPr lang="th-TH" smtClean="0"/>
              <a:t>18/03/60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15E4-5B5A-4113-8186-F9DE44D3B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99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0AA0-1B3D-4B85-848D-F1E152500D0D}" type="datetimeFigureOut">
              <a:rPr lang="th-TH" smtClean="0"/>
              <a:t>18/03/60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15E4-5B5A-4113-8186-F9DE44D3BE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012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sfca.edu/~galles/visualization/Tri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225107"/>
            <a:ext cx="9144000" cy="2387600"/>
          </a:xfrm>
        </p:spPr>
        <p:txBody>
          <a:bodyPr>
            <a:noAutofit/>
          </a:bodyPr>
          <a:lstStyle/>
          <a:p>
            <a:br>
              <a:rPr lang="en-US" sz="100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en-US" sz="100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10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Trie</a:t>
            </a:r>
            <a:br>
              <a:rPr lang="en-US" sz="100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000" dirty="0" err="1"/>
              <a:t>Trie</a:t>
            </a:r>
            <a:r>
              <a:rPr lang="en-US" sz="3000" dirty="0"/>
              <a:t> (Prefix Tree, n-</a:t>
            </a:r>
            <a:r>
              <a:rPr lang="en-US" sz="3000" dirty="0" err="1"/>
              <a:t>ary</a:t>
            </a:r>
            <a:r>
              <a:rPr lang="en-US" sz="3000" dirty="0"/>
              <a:t> Tree)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136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6" y="414828"/>
            <a:ext cx="4925112" cy="4324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https://upload.wikimedia.org/wikipedia/commons/d/de/Trie-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48" y="1336430"/>
            <a:ext cx="5495696" cy="48562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/>
          <p:cNvSpPr txBox="1"/>
          <p:nvPr/>
        </p:nvSpPr>
        <p:spPr>
          <a:xfrm>
            <a:off x="532826" y="4986670"/>
            <a:ext cx="4925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Visualizations: </a:t>
            </a:r>
            <a:r>
              <a:rPr lang="en-US" dirty="0">
                <a:hlinkClick r:id="rId4"/>
              </a:rPr>
              <a:t>https://www.cs.usfca.edu/~galles/visualization/Trie.html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8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531628"/>
            <a:ext cx="10515600" cy="564533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Insert, Time: O(length)</a:t>
            </a:r>
          </a:p>
          <a:p>
            <a:r>
              <a:rPr lang="en-US" dirty="0"/>
              <a:t>Delete, Time: O(length) </a:t>
            </a:r>
          </a:p>
          <a:p>
            <a:r>
              <a:rPr lang="en-US" dirty="0"/>
              <a:t>Destroyed, Time: O(length*n)</a:t>
            </a:r>
          </a:p>
          <a:p>
            <a:r>
              <a:rPr lang="en-US" dirty="0"/>
              <a:t>Replace, Time: O(length)</a:t>
            </a:r>
          </a:p>
          <a:p>
            <a:r>
              <a:rPr lang="en-US" dirty="0"/>
              <a:t>Search, Time: O(length)</a:t>
            </a:r>
          </a:p>
          <a:p>
            <a:r>
              <a:rPr lang="en-US" dirty="0"/>
              <a:t>List all words, Time: O(length*n)</a:t>
            </a:r>
          </a:p>
          <a:p>
            <a:r>
              <a:rPr lang="en-US" dirty="0"/>
              <a:t>Auto Complete, Time: &lt; O(length*m)</a:t>
            </a:r>
          </a:p>
          <a:p>
            <a:r>
              <a:rPr lang="en-US" dirty="0"/>
              <a:t>* Before Word, Time: O(length*n)</a:t>
            </a:r>
          </a:p>
          <a:p>
            <a:r>
              <a:rPr lang="en-US" dirty="0"/>
              <a:t>String Matching, Time: O(length*n)</a:t>
            </a:r>
          </a:p>
        </p:txBody>
      </p:sp>
    </p:spTree>
    <p:extLst>
      <p:ext uri="{BB962C8B-B14F-4D97-AF65-F5344CB8AC3E}">
        <p14:creationId xmlns:p14="http://schemas.microsoft.com/office/powerpoint/2010/main" val="304748047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108</Words>
  <Application>Microsoft Office PowerPoint</Application>
  <PresentationFormat>แบบจอกว้าง</PresentationFormat>
  <Paragraphs>12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Cordia New</vt:lpstr>
      <vt:lpstr>TH Sarabun New</vt:lpstr>
      <vt:lpstr>ธีมของ Office</vt:lpstr>
      <vt:lpstr>  Trie Trie (Prefix Tree, n-ary Tree)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</dc:title>
  <dc:creator>ARSURA</dc:creator>
  <cp:lastModifiedBy>ARSURA</cp:lastModifiedBy>
  <cp:revision>37</cp:revision>
  <dcterms:created xsi:type="dcterms:W3CDTF">2017-03-16T17:46:04Z</dcterms:created>
  <dcterms:modified xsi:type="dcterms:W3CDTF">2017-03-18T15:45:17Z</dcterms:modified>
</cp:coreProperties>
</file>