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4A17-F859-4F0A-B7C5-B5A5A56628A6}" type="datetimeFigureOut">
              <a:rPr lang="th-TH" smtClean="0"/>
              <a:t>12/03/60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F60D-A156-41BF-A3CA-28E22F7368C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13681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4A17-F859-4F0A-B7C5-B5A5A56628A6}" type="datetimeFigureOut">
              <a:rPr lang="th-TH" smtClean="0"/>
              <a:t>12/03/60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F60D-A156-41BF-A3CA-28E22F7368C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0853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4A17-F859-4F0A-B7C5-B5A5A56628A6}" type="datetimeFigureOut">
              <a:rPr lang="th-TH" smtClean="0"/>
              <a:t>12/03/60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F60D-A156-41BF-A3CA-28E22F7368C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9135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4A17-F859-4F0A-B7C5-B5A5A56628A6}" type="datetimeFigureOut">
              <a:rPr lang="th-TH" smtClean="0"/>
              <a:t>12/03/60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F60D-A156-41BF-A3CA-28E22F7368C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72748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4A17-F859-4F0A-B7C5-B5A5A56628A6}" type="datetimeFigureOut">
              <a:rPr lang="th-TH" smtClean="0"/>
              <a:t>12/03/60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F60D-A156-41BF-A3CA-28E22F7368C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210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4A17-F859-4F0A-B7C5-B5A5A56628A6}" type="datetimeFigureOut">
              <a:rPr lang="th-TH" smtClean="0"/>
              <a:t>12/03/60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F60D-A156-41BF-A3CA-28E22F7368C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06811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4A17-F859-4F0A-B7C5-B5A5A56628A6}" type="datetimeFigureOut">
              <a:rPr lang="th-TH" smtClean="0"/>
              <a:t>12/03/60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F60D-A156-41BF-A3CA-28E22F7368C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8245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4A17-F859-4F0A-B7C5-B5A5A56628A6}" type="datetimeFigureOut">
              <a:rPr lang="th-TH" smtClean="0"/>
              <a:t>12/03/60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F60D-A156-41BF-A3CA-28E22F7368C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9040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4A17-F859-4F0A-B7C5-B5A5A56628A6}" type="datetimeFigureOut">
              <a:rPr lang="th-TH" smtClean="0"/>
              <a:t>12/03/60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F60D-A156-41BF-A3CA-28E22F7368C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84223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4A17-F859-4F0A-B7C5-B5A5A56628A6}" type="datetimeFigureOut">
              <a:rPr lang="th-TH" smtClean="0"/>
              <a:t>12/03/60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F60D-A156-41BF-A3CA-28E22F7368C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1760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4A17-F859-4F0A-B7C5-B5A5A56628A6}" type="datetimeFigureOut">
              <a:rPr lang="th-TH" smtClean="0"/>
              <a:t>12/03/60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F60D-A156-41BF-A3CA-28E22F7368C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9973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F4A17-F859-4F0A-B7C5-B5A5A56628A6}" type="datetimeFigureOut">
              <a:rPr lang="th-TH" smtClean="0"/>
              <a:t>12/03/60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DF60D-A156-41BF-A3CA-28E22F7368C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3331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10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Convex Hull</a:t>
            </a:r>
            <a:endParaRPr lang="th-TH" sz="10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68834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209964" y="1447800"/>
            <a:ext cx="457200" cy="3657600"/>
            <a:chOff x="914400" y="990600"/>
            <a:chExt cx="457200" cy="3657600"/>
          </a:xfrm>
        </p:grpSpPr>
        <p:sp>
          <p:nvSpPr>
            <p:cNvPr id="4" name="Rectangle 3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676400" y="1447800"/>
            <a:ext cx="457200" cy="3657600"/>
            <a:chOff x="914400" y="990600"/>
            <a:chExt cx="457200" cy="3657600"/>
          </a:xfrm>
        </p:grpSpPr>
        <p:sp>
          <p:nvSpPr>
            <p:cNvPr id="14" name="Rectangle 13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133600" y="1447800"/>
            <a:ext cx="457200" cy="3657600"/>
            <a:chOff x="914400" y="990600"/>
            <a:chExt cx="457200" cy="3657600"/>
          </a:xfrm>
        </p:grpSpPr>
        <p:sp>
          <p:nvSpPr>
            <p:cNvPr id="23" name="Rectangle 22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590800" y="1447800"/>
            <a:ext cx="457200" cy="3657600"/>
            <a:chOff x="914400" y="990600"/>
            <a:chExt cx="457200" cy="3657600"/>
          </a:xfrm>
        </p:grpSpPr>
        <p:sp>
          <p:nvSpPr>
            <p:cNvPr id="32" name="Rectangle 31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048000" y="1447800"/>
            <a:ext cx="457200" cy="3657600"/>
            <a:chOff x="914400" y="990600"/>
            <a:chExt cx="457200" cy="3657600"/>
          </a:xfrm>
        </p:grpSpPr>
        <p:sp>
          <p:nvSpPr>
            <p:cNvPr id="41" name="Rectangle 40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505200" y="1447800"/>
            <a:ext cx="457200" cy="3657600"/>
            <a:chOff x="914400" y="990600"/>
            <a:chExt cx="457200" cy="3657600"/>
          </a:xfrm>
        </p:grpSpPr>
        <p:sp>
          <p:nvSpPr>
            <p:cNvPr id="50" name="Rectangle 49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962400" y="1447800"/>
            <a:ext cx="457200" cy="3657600"/>
            <a:chOff x="914400" y="990600"/>
            <a:chExt cx="457200" cy="3657600"/>
          </a:xfrm>
        </p:grpSpPr>
        <p:sp>
          <p:nvSpPr>
            <p:cNvPr id="59" name="Rectangle 58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419600" y="1447800"/>
            <a:ext cx="457200" cy="3657600"/>
            <a:chOff x="914400" y="990600"/>
            <a:chExt cx="457200" cy="3657600"/>
          </a:xfrm>
        </p:grpSpPr>
        <p:sp>
          <p:nvSpPr>
            <p:cNvPr id="68" name="Rectangle 67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876800" y="1447800"/>
            <a:ext cx="457200" cy="3657600"/>
            <a:chOff x="914400" y="990600"/>
            <a:chExt cx="457200" cy="3657600"/>
          </a:xfrm>
        </p:grpSpPr>
        <p:sp>
          <p:nvSpPr>
            <p:cNvPr id="77" name="Rectangle 76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1905000" y="51931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447800" y="51931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990600" y="51931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0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362200" y="51931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819400" y="51931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276600" y="51931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733800" y="51931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6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191000" y="51931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7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648200" y="51931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8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105400" y="51931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9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791200" y="1447800"/>
            <a:ext cx="320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(6,7), (7,3), (3,0), (2,3), (3,8), (8,7)</a:t>
            </a:r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r>
              <a:rPr lang="th-TH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(4,6)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62000" y="44196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62000" y="3953296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62000" y="348699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62000" y="302069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62000" y="255439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62000" y="208809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6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62000" y="1621791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7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62000" y="115549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8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3848100" y="17907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4305300" y="36195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2476500" y="49911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2019300" y="36195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2476500" y="13335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4762500" y="1781464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2933700" y="22479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4" name="TextBox 94"/>
          <p:cNvSpPr txBox="1"/>
          <p:nvPr/>
        </p:nvSpPr>
        <p:spPr>
          <a:xfrm>
            <a:off x="5791200" y="2620190"/>
            <a:ext cx="320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Sorted: </a:t>
            </a:r>
            <a:endParaRPr lang="th-TH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(2,3), (3,0), (3,8), (4,6), (6,7), (7,3)</a:t>
            </a:r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r>
              <a:rPr lang="th-TH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(8,7)</a:t>
            </a:r>
          </a:p>
        </p:txBody>
      </p:sp>
    </p:spTree>
    <p:extLst>
      <p:ext uri="{BB962C8B-B14F-4D97-AF65-F5344CB8AC3E}">
        <p14:creationId xmlns:p14="http://schemas.microsoft.com/office/powerpoint/2010/main" val="328152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/>
          <p:nvPr/>
        </p:nvGrpSpPr>
        <p:grpSpPr>
          <a:xfrm>
            <a:off x="4486564" y="610478"/>
            <a:ext cx="457200" cy="3657600"/>
            <a:chOff x="914400" y="990600"/>
            <a:chExt cx="457200" cy="3657600"/>
          </a:xfrm>
        </p:grpSpPr>
        <p:sp>
          <p:nvSpPr>
            <p:cNvPr id="3" name="Rectangle 3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" name="Rectangle 4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" name="Rectangle 5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" name="Rectangle 6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" name="Rectangle 7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" name="Rectangle 8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9" name="Rectangle 9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0" name="Rectangle 10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11" name="Group 12"/>
          <p:cNvGrpSpPr/>
          <p:nvPr/>
        </p:nvGrpSpPr>
        <p:grpSpPr>
          <a:xfrm>
            <a:off x="4953000" y="610478"/>
            <a:ext cx="457200" cy="3657600"/>
            <a:chOff x="914400" y="990600"/>
            <a:chExt cx="457200" cy="3657600"/>
          </a:xfrm>
        </p:grpSpPr>
        <p:sp>
          <p:nvSpPr>
            <p:cNvPr id="12" name="Rectangle 13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3" name="Rectangle 14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4" name="Rectangle 15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5" name="Rectangle 16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6" name="Rectangle 17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7" name="Rectangle 18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8" name="Rectangle 19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9" name="Rectangle 20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20" name="Group 21"/>
          <p:cNvGrpSpPr/>
          <p:nvPr/>
        </p:nvGrpSpPr>
        <p:grpSpPr>
          <a:xfrm>
            <a:off x="5410200" y="610478"/>
            <a:ext cx="457200" cy="3657600"/>
            <a:chOff x="914400" y="990600"/>
            <a:chExt cx="457200" cy="3657600"/>
          </a:xfrm>
        </p:grpSpPr>
        <p:sp>
          <p:nvSpPr>
            <p:cNvPr id="21" name="Rectangle 22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2" name="Rectangle 23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3" name="Rectangle 24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4" name="Rectangle 25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5" name="Rectangle 26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6" name="Rectangle 27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7" name="Rectangle 28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8" name="Rectangle 29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29" name="Group 30"/>
          <p:cNvGrpSpPr/>
          <p:nvPr/>
        </p:nvGrpSpPr>
        <p:grpSpPr>
          <a:xfrm>
            <a:off x="5867400" y="610478"/>
            <a:ext cx="457200" cy="3657600"/>
            <a:chOff x="914400" y="990600"/>
            <a:chExt cx="457200" cy="3657600"/>
          </a:xfrm>
        </p:grpSpPr>
        <p:sp>
          <p:nvSpPr>
            <p:cNvPr id="30" name="Rectangle 31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1" name="Rectangle 32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2" name="Rectangle 33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3" name="Rectangle 34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4" name="Rectangle 35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5" name="Rectangle 36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6" name="Rectangle 37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7" name="Rectangle 38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38" name="Group 39"/>
          <p:cNvGrpSpPr/>
          <p:nvPr/>
        </p:nvGrpSpPr>
        <p:grpSpPr>
          <a:xfrm>
            <a:off x="6324600" y="610478"/>
            <a:ext cx="457200" cy="3657600"/>
            <a:chOff x="914400" y="990600"/>
            <a:chExt cx="457200" cy="3657600"/>
          </a:xfrm>
        </p:grpSpPr>
        <p:sp>
          <p:nvSpPr>
            <p:cNvPr id="39" name="Rectangle 40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0" name="Rectangle 41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1" name="Rectangle 42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2" name="Rectangle 43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3" name="Rectangle 44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4" name="Rectangle 45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5" name="Rectangle 46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6" name="Rectangle 47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47" name="Group 48"/>
          <p:cNvGrpSpPr/>
          <p:nvPr/>
        </p:nvGrpSpPr>
        <p:grpSpPr>
          <a:xfrm>
            <a:off x="6781800" y="610478"/>
            <a:ext cx="457200" cy="3657600"/>
            <a:chOff x="914400" y="990600"/>
            <a:chExt cx="457200" cy="3657600"/>
          </a:xfrm>
        </p:grpSpPr>
        <p:sp>
          <p:nvSpPr>
            <p:cNvPr id="48" name="Rectangle 49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9" name="Rectangle 50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0" name="Rectangle 51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1" name="Rectangle 52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2" name="Rectangle 53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3" name="Rectangle 54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4" name="Rectangle 55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5" name="Rectangle 56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56" name="Group 57"/>
          <p:cNvGrpSpPr/>
          <p:nvPr/>
        </p:nvGrpSpPr>
        <p:grpSpPr>
          <a:xfrm>
            <a:off x="7239000" y="610478"/>
            <a:ext cx="457200" cy="3657600"/>
            <a:chOff x="914400" y="990600"/>
            <a:chExt cx="457200" cy="3657600"/>
          </a:xfrm>
        </p:grpSpPr>
        <p:sp>
          <p:nvSpPr>
            <p:cNvPr id="57" name="Rectangle 58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8" name="Rectangle 59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9" name="Rectangle 60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0" name="Rectangle 61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1" name="Rectangle 62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2" name="Rectangle 63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3" name="Rectangle 64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4" name="Rectangle 65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65" name="Group 66"/>
          <p:cNvGrpSpPr/>
          <p:nvPr/>
        </p:nvGrpSpPr>
        <p:grpSpPr>
          <a:xfrm>
            <a:off x="7696200" y="610478"/>
            <a:ext cx="457200" cy="3657600"/>
            <a:chOff x="914400" y="990600"/>
            <a:chExt cx="457200" cy="3657600"/>
          </a:xfrm>
        </p:grpSpPr>
        <p:sp>
          <p:nvSpPr>
            <p:cNvPr id="66" name="Rectangle 67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7" name="Rectangle 68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8" name="Rectangle 69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9" name="Rectangle 70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0" name="Rectangle 71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1" name="Rectangle 72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2" name="Rectangle 73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3" name="Rectangle 74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74" name="Group 75"/>
          <p:cNvGrpSpPr/>
          <p:nvPr/>
        </p:nvGrpSpPr>
        <p:grpSpPr>
          <a:xfrm>
            <a:off x="8153400" y="610478"/>
            <a:ext cx="457200" cy="3657600"/>
            <a:chOff x="914400" y="990600"/>
            <a:chExt cx="457200" cy="3657600"/>
          </a:xfrm>
        </p:grpSpPr>
        <p:sp>
          <p:nvSpPr>
            <p:cNvPr id="75" name="Rectangle 76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6" name="Rectangle 77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7" name="Rectangle 78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8" name="Rectangle 79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9" name="Rectangle 80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0" name="Rectangle 81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1" name="Rectangle 82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2" name="Rectangle 83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sp>
        <p:nvSpPr>
          <p:cNvPr id="83" name="TextBox 84"/>
          <p:cNvSpPr txBox="1"/>
          <p:nvPr/>
        </p:nvSpPr>
        <p:spPr>
          <a:xfrm>
            <a:off x="5181600" y="435582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4" name="TextBox 85"/>
          <p:cNvSpPr txBox="1"/>
          <p:nvPr/>
        </p:nvSpPr>
        <p:spPr>
          <a:xfrm>
            <a:off x="4724400" y="435582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5" name="TextBox 86"/>
          <p:cNvSpPr txBox="1"/>
          <p:nvPr/>
        </p:nvSpPr>
        <p:spPr>
          <a:xfrm>
            <a:off x="4267200" y="435582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0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6" name="TextBox 87"/>
          <p:cNvSpPr txBox="1"/>
          <p:nvPr/>
        </p:nvSpPr>
        <p:spPr>
          <a:xfrm>
            <a:off x="5638800" y="435582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7" name="TextBox 88"/>
          <p:cNvSpPr txBox="1"/>
          <p:nvPr/>
        </p:nvSpPr>
        <p:spPr>
          <a:xfrm>
            <a:off x="6096000" y="435582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8" name="TextBox 89"/>
          <p:cNvSpPr txBox="1"/>
          <p:nvPr/>
        </p:nvSpPr>
        <p:spPr>
          <a:xfrm>
            <a:off x="6553200" y="435582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9" name="TextBox 90"/>
          <p:cNvSpPr txBox="1"/>
          <p:nvPr/>
        </p:nvSpPr>
        <p:spPr>
          <a:xfrm>
            <a:off x="7010400" y="435582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6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0" name="TextBox 91"/>
          <p:cNvSpPr txBox="1"/>
          <p:nvPr/>
        </p:nvSpPr>
        <p:spPr>
          <a:xfrm>
            <a:off x="7467600" y="435582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7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1" name="TextBox 92"/>
          <p:cNvSpPr txBox="1"/>
          <p:nvPr/>
        </p:nvSpPr>
        <p:spPr>
          <a:xfrm>
            <a:off x="7924800" y="435582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8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2" name="TextBox 93"/>
          <p:cNvSpPr txBox="1"/>
          <p:nvPr/>
        </p:nvSpPr>
        <p:spPr>
          <a:xfrm>
            <a:off x="8382000" y="435582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9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4" name="TextBox 95"/>
          <p:cNvSpPr txBox="1"/>
          <p:nvPr/>
        </p:nvSpPr>
        <p:spPr>
          <a:xfrm>
            <a:off x="4038600" y="3582278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5" name="TextBox 96"/>
          <p:cNvSpPr txBox="1"/>
          <p:nvPr/>
        </p:nvSpPr>
        <p:spPr>
          <a:xfrm>
            <a:off x="4038600" y="311597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6" name="TextBox 97"/>
          <p:cNvSpPr txBox="1"/>
          <p:nvPr/>
        </p:nvSpPr>
        <p:spPr>
          <a:xfrm>
            <a:off x="4038600" y="264967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7" name="TextBox 98"/>
          <p:cNvSpPr txBox="1"/>
          <p:nvPr/>
        </p:nvSpPr>
        <p:spPr>
          <a:xfrm>
            <a:off x="4038600" y="218337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8" name="TextBox 99"/>
          <p:cNvSpPr txBox="1"/>
          <p:nvPr/>
        </p:nvSpPr>
        <p:spPr>
          <a:xfrm>
            <a:off x="4038600" y="1717071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9" name="TextBox 100"/>
          <p:cNvSpPr txBox="1"/>
          <p:nvPr/>
        </p:nvSpPr>
        <p:spPr>
          <a:xfrm>
            <a:off x="4038600" y="125077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6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0" name="TextBox 101"/>
          <p:cNvSpPr txBox="1"/>
          <p:nvPr/>
        </p:nvSpPr>
        <p:spPr>
          <a:xfrm>
            <a:off x="4038600" y="784469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7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1" name="TextBox 102"/>
          <p:cNvSpPr txBox="1"/>
          <p:nvPr/>
        </p:nvSpPr>
        <p:spPr>
          <a:xfrm>
            <a:off x="4038600" y="318168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8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2" name="Oval 104"/>
          <p:cNvSpPr/>
          <p:nvPr/>
        </p:nvSpPr>
        <p:spPr>
          <a:xfrm>
            <a:off x="7124700" y="953378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3" name="Oval 105"/>
          <p:cNvSpPr/>
          <p:nvPr/>
        </p:nvSpPr>
        <p:spPr>
          <a:xfrm>
            <a:off x="7581900" y="2782178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4" name="Oval 106"/>
          <p:cNvSpPr/>
          <p:nvPr/>
        </p:nvSpPr>
        <p:spPr>
          <a:xfrm>
            <a:off x="5753100" y="4153778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5" name="Oval 107"/>
          <p:cNvSpPr/>
          <p:nvPr/>
        </p:nvSpPr>
        <p:spPr>
          <a:xfrm>
            <a:off x="5295900" y="2782178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6" name="Oval 108"/>
          <p:cNvSpPr/>
          <p:nvPr/>
        </p:nvSpPr>
        <p:spPr>
          <a:xfrm>
            <a:off x="5753100" y="496178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7" name="Oval 109"/>
          <p:cNvSpPr/>
          <p:nvPr/>
        </p:nvSpPr>
        <p:spPr>
          <a:xfrm>
            <a:off x="8039100" y="944142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8" name="Oval 110"/>
          <p:cNvSpPr/>
          <p:nvPr/>
        </p:nvSpPr>
        <p:spPr>
          <a:xfrm>
            <a:off x="6210300" y="1410578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9" name="TextBox 94"/>
          <p:cNvSpPr txBox="1"/>
          <p:nvPr/>
        </p:nvSpPr>
        <p:spPr>
          <a:xfrm>
            <a:off x="285750" y="299673"/>
            <a:ext cx="32004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points = {</a:t>
            </a:r>
            <a:r>
              <a:rPr lang="th-TH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(2,3), (3,0), (3,8), (4,6), (6,7), (7,3)</a:t>
            </a:r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r>
              <a:rPr lang="th-TH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(8,7)</a:t>
            </a:r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}</a:t>
            </a:r>
            <a:endParaRPr lang="th-TH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for loop</a:t>
            </a:r>
          </a:p>
          <a:p>
            <a:pPr lvl="1"/>
            <a:r>
              <a:rPr lang="en-US" sz="3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= 0, k = 0</a:t>
            </a:r>
          </a:p>
          <a:p>
            <a:pPr lvl="1"/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hull[0] = points[</a:t>
            </a:r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0</a:t>
            </a:r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];</a:t>
            </a:r>
          </a:p>
          <a:p>
            <a:pPr lvl="1"/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hull = {</a:t>
            </a:r>
            <a:r>
              <a:rPr lang="th-TH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(2,3)</a:t>
            </a:r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}</a:t>
            </a:r>
            <a:endParaRPr lang="th-TH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en-US" sz="3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= 1, k = 1</a:t>
            </a:r>
          </a:p>
          <a:p>
            <a:pPr lvl="1"/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hull[1] = points[1];</a:t>
            </a:r>
          </a:p>
          <a:p>
            <a:pPr lvl="1"/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hull = {</a:t>
            </a:r>
            <a:r>
              <a:rPr lang="th-TH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(2,3)</a:t>
            </a:r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(3,0)}</a:t>
            </a:r>
            <a:endParaRPr lang="th-TH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8643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94"/>
          <p:cNvSpPr txBox="1"/>
          <p:nvPr/>
        </p:nvSpPr>
        <p:spPr>
          <a:xfrm>
            <a:off x="285750" y="299673"/>
            <a:ext cx="3842904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for loop</a:t>
            </a:r>
            <a:endParaRPr lang="th-TH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en-US" sz="3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= 2, k = 2</a:t>
            </a:r>
          </a:p>
          <a:p>
            <a:pPr lvl="1"/>
            <a:r>
              <a:rPr lang="en-US" sz="30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while k &gt;= 2 &amp;&amp; </a:t>
            </a:r>
            <a:r>
              <a:rPr lang="en-US" sz="3000" i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is_clockwise</a:t>
            </a:r>
            <a:r>
              <a:rPr lang="en-US" sz="30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(hull[0], hull[1], points[2])</a:t>
            </a:r>
          </a:p>
          <a:p>
            <a:pPr lvl="1"/>
            <a:r>
              <a:rPr lang="en-US" sz="3000" i="1" dirty="0">
                <a:solidFill>
                  <a:schemeClr val="accent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= </a:t>
            </a:r>
            <a:r>
              <a:rPr lang="en-US" sz="3000" i="1" dirty="0" err="1">
                <a:solidFill>
                  <a:schemeClr val="accent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is_clockwise</a:t>
            </a:r>
            <a:r>
              <a:rPr lang="en-US" sz="3000" i="1" dirty="0">
                <a:solidFill>
                  <a:schemeClr val="accent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({2, 3}, {3, 0}, {3, 8}) = 8 </a:t>
            </a:r>
          </a:p>
          <a:p>
            <a:pPr lvl="1"/>
            <a:r>
              <a:rPr lang="en-US" sz="3000" i="1" dirty="0">
                <a:solidFill>
                  <a:schemeClr val="accent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False</a:t>
            </a:r>
          </a:p>
          <a:p>
            <a:pPr lvl="1"/>
            <a:endParaRPr lang="en-US" sz="3000" i="1" dirty="0">
              <a:solidFill>
                <a:schemeClr val="accent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hull[2] = points[2];</a:t>
            </a:r>
          </a:p>
          <a:p>
            <a:pPr lvl="1"/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hull = {</a:t>
            </a:r>
            <a:r>
              <a:rPr lang="th-TH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(2,3)</a:t>
            </a:r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(3,0), </a:t>
            </a:r>
            <a:r>
              <a:rPr lang="th-TH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(3,8)</a:t>
            </a:r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}</a:t>
            </a:r>
            <a:endParaRPr lang="th-TH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endParaRPr lang="en-US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endParaRPr lang="en-US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3" name="Group 11"/>
          <p:cNvGrpSpPr/>
          <p:nvPr/>
        </p:nvGrpSpPr>
        <p:grpSpPr>
          <a:xfrm>
            <a:off x="4648200" y="533400"/>
            <a:ext cx="457200" cy="3657600"/>
            <a:chOff x="914400" y="990600"/>
            <a:chExt cx="457200" cy="3657600"/>
          </a:xfrm>
        </p:grpSpPr>
        <p:sp>
          <p:nvSpPr>
            <p:cNvPr id="4" name="Rectangle 3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5114636" y="533400"/>
            <a:ext cx="457200" cy="3657600"/>
            <a:chOff x="914400" y="990600"/>
            <a:chExt cx="457200" cy="3657600"/>
          </a:xfrm>
        </p:grpSpPr>
        <p:sp>
          <p:nvSpPr>
            <p:cNvPr id="13" name="Rectangle 13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4" name="Rectangle 14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5" name="Rectangle 15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6" name="Rectangle 16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7" name="Rectangle 17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8" name="Rectangle 18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9" name="Rectangle 19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0" name="Rectangle 20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5571836" y="533400"/>
            <a:ext cx="457200" cy="3657600"/>
            <a:chOff x="914400" y="990600"/>
            <a:chExt cx="457200" cy="3657600"/>
          </a:xfrm>
        </p:grpSpPr>
        <p:sp>
          <p:nvSpPr>
            <p:cNvPr id="22" name="Rectangle 22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3" name="Rectangle 23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4" name="Rectangle 24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5" name="Rectangle 25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6" name="Rectangle 26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7" name="Rectangle 27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8" name="Rectangle 28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9" name="Rectangle 29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6029036" y="533400"/>
            <a:ext cx="457200" cy="3657600"/>
            <a:chOff x="914400" y="990600"/>
            <a:chExt cx="457200" cy="3657600"/>
          </a:xfrm>
        </p:grpSpPr>
        <p:sp>
          <p:nvSpPr>
            <p:cNvPr id="31" name="Rectangle 31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2" name="Rectangle 32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3" name="Rectangle 33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4" name="Rectangle 34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5" name="Rectangle 35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6" name="Rectangle 36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7" name="Rectangle 37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8" name="Rectangle 38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6486236" y="533400"/>
            <a:ext cx="457200" cy="3657600"/>
            <a:chOff x="914400" y="990600"/>
            <a:chExt cx="457200" cy="3657600"/>
          </a:xfrm>
        </p:grpSpPr>
        <p:sp>
          <p:nvSpPr>
            <p:cNvPr id="40" name="Rectangle 40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1" name="Rectangle 41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2" name="Rectangle 42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3" name="Rectangle 43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4" name="Rectangle 44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5" name="Rectangle 45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6" name="Rectangle 46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7" name="Rectangle 47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48" name="Group 48"/>
          <p:cNvGrpSpPr/>
          <p:nvPr/>
        </p:nvGrpSpPr>
        <p:grpSpPr>
          <a:xfrm>
            <a:off x="6943436" y="533400"/>
            <a:ext cx="457200" cy="3657600"/>
            <a:chOff x="914400" y="990600"/>
            <a:chExt cx="457200" cy="3657600"/>
          </a:xfrm>
        </p:grpSpPr>
        <p:sp>
          <p:nvSpPr>
            <p:cNvPr id="49" name="Rectangle 49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0" name="Rectangle 50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1" name="Rectangle 51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2" name="Rectangle 52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3" name="Rectangle 53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4" name="Rectangle 54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5" name="Rectangle 55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6" name="Rectangle 56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57" name="Group 57"/>
          <p:cNvGrpSpPr/>
          <p:nvPr/>
        </p:nvGrpSpPr>
        <p:grpSpPr>
          <a:xfrm>
            <a:off x="7400636" y="533400"/>
            <a:ext cx="457200" cy="3657600"/>
            <a:chOff x="914400" y="990600"/>
            <a:chExt cx="457200" cy="3657600"/>
          </a:xfrm>
        </p:grpSpPr>
        <p:sp>
          <p:nvSpPr>
            <p:cNvPr id="58" name="Rectangle 58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9" name="Rectangle 59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0" name="Rectangle 60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1" name="Rectangle 61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2" name="Rectangle 62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3" name="Rectangle 63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4" name="Rectangle 64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5" name="Rectangle 65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66" name="Group 66"/>
          <p:cNvGrpSpPr/>
          <p:nvPr/>
        </p:nvGrpSpPr>
        <p:grpSpPr>
          <a:xfrm>
            <a:off x="7857836" y="533400"/>
            <a:ext cx="457200" cy="3657600"/>
            <a:chOff x="914400" y="990600"/>
            <a:chExt cx="457200" cy="3657600"/>
          </a:xfrm>
        </p:grpSpPr>
        <p:sp>
          <p:nvSpPr>
            <p:cNvPr id="67" name="Rectangle 67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8" name="Rectangle 68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9" name="Rectangle 69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0" name="Rectangle 70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1" name="Rectangle 71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2" name="Rectangle 72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3" name="Rectangle 73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4" name="Rectangle 74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75" name="Group 75"/>
          <p:cNvGrpSpPr/>
          <p:nvPr/>
        </p:nvGrpSpPr>
        <p:grpSpPr>
          <a:xfrm>
            <a:off x="8315036" y="533400"/>
            <a:ext cx="457200" cy="3657600"/>
            <a:chOff x="914400" y="990600"/>
            <a:chExt cx="457200" cy="3657600"/>
          </a:xfrm>
        </p:grpSpPr>
        <p:sp>
          <p:nvSpPr>
            <p:cNvPr id="76" name="Rectangle 76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7" name="Rectangle 77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8" name="Rectangle 78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9" name="Rectangle 79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0" name="Rectangle 80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1" name="Rectangle 81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2" name="Rectangle 82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3" name="Rectangle 83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sp>
        <p:nvSpPr>
          <p:cNvPr id="84" name="TextBox 84"/>
          <p:cNvSpPr txBox="1"/>
          <p:nvPr/>
        </p:nvSpPr>
        <p:spPr>
          <a:xfrm>
            <a:off x="53432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5" name="TextBox 85"/>
          <p:cNvSpPr txBox="1"/>
          <p:nvPr/>
        </p:nvSpPr>
        <p:spPr>
          <a:xfrm>
            <a:off x="48860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6" name="TextBox 86"/>
          <p:cNvSpPr txBox="1"/>
          <p:nvPr/>
        </p:nvSpPr>
        <p:spPr>
          <a:xfrm>
            <a:off x="44288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0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7" name="TextBox 87"/>
          <p:cNvSpPr txBox="1"/>
          <p:nvPr/>
        </p:nvSpPr>
        <p:spPr>
          <a:xfrm>
            <a:off x="58004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8" name="TextBox 88"/>
          <p:cNvSpPr txBox="1"/>
          <p:nvPr/>
        </p:nvSpPr>
        <p:spPr>
          <a:xfrm>
            <a:off x="62576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9" name="TextBox 89"/>
          <p:cNvSpPr txBox="1"/>
          <p:nvPr/>
        </p:nvSpPr>
        <p:spPr>
          <a:xfrm>
            <a:off x="67148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0" name="TextBox 90"/>
          <p:cNvSpPr txBox="1"/>
          <p:nvPr/>
        </p:nvSpPr>
        <p:spPr>
          <a:xfrm>
            <a:off x="71720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6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1" name="TextBox 91"/>
          <p:cNvSpPr txBox="1"/>
          <p:nvPr/>
        </p:nvSpPr>
        <p:spPr>
          <a:xfrm>
            <a:off x="76292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7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2" name="TextBox 92"/>
          <p:cNvSpPr txBox="1"/>
          <p:nvPr/>
        </p:nvSpPr>
        <p:spPr>
          <a:xfrm>
            <a:off x="80864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8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3" name="TextBox 93"/>
          <p:cNvSpPr txBox="1"/>
          <p:nvPr/>
        </p:nvSpPr>
        <p:spPr>
          <a:xfrm>
            <a:off x="85436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9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4" name="TextBox 95"/>
          <p:cNvSpPr txBox="1"/>
          <p:nvPr/>
        </p:nvSpPr>
        <p:spPr>
          <a:xfrm>
            <a:off x="4200236" y="35052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5" name="TextBox 96"/>
          <p:cNvSpPr txBox="1"/>
          <p:nvPr/>
        </p:nvSpPr>
        <p:spPr>
          <a:xfrm>
            <a:off x="4200236" y="3038896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6" name="TextBox 97"/>
          <p:cNvSpPr txBox="1"/>
          <p:nvPr/>
        </p:nvSpPr>
        <p:spPr>
          <a:xfrm>
            <a:off x="4200236" y="257259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7" name="TextBox 98"/>
          <p:cNvSpPr txBox="1"/>
          <p:nvPr/>
        </p:nvSpPr>
        <p:spPr>
          <a:xfrm>
            <a:off x="4200236" y="210629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8" name="TextBox 99"/>
          <p:cNvSpPr txBox="1"/>
          <p:nvPr/>
        </p:nvSpPr>
        <p:spPr>
          <a:xfrm>
            <a:off x="4200236" y="163999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9" name="TextBox 100"/>
          <p:cNvSpPr txBox="1"/>
          <p:nvPr/>
        </p:nvSpPr>
        <p:spPr>
          <a:xfrm>
            <a:off x="4200236" y="117369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6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0" name="TextBox 101"/>
          <p:cNvSpPr txBox="1"/>
          <p:nvPr/>
        </p:nvSpPr>
        <p:spPr>
          <a:xfrm>
            <a:off x="4200236" y="707391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7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1" name="TextBox 102"/>
          <p:cNvSpPr txBox="1"/>
          <p:nvPr/>
        </p:nvSpPr>
        <p:spPr>
          <a:xfrm>
            <a:off x="4200236" y="24109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8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2" name="Oval 104"/>
          <p:cNvSpPr/>
          <p:nvPr/>
        </p:nvSpPr>
        <p:spPr>
          <a:xfrm>
            <a:off x="7286336" y="8763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3" name="Oval 105"/>
          <p:cNvSpPr/>
          <p:nvPr/>
        </p:nvSpPr>
        <p:spPr>
          <a:xfrm>
            <a:off x="7743536" y="27051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4" name="Oval 106"/>
          <p:cNvSpPr/>
          <p:nvPr/>
        </p:nvSpPr>
        <p:spPr>
          <a:xfrm>
            <a:off x="5914736" y="40767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5" name="Oval 107"/>
          <p:cNvSpPr/>
          <p:nvPr/>
        </p:nvSpPr>
        <p:spPr>
          <a:xfrm>
            <a:off x="5457536" y="27051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6" name="Oval 108"/>
          <p:cNvSpPr/>
          <p:nvPr/>
        </p:nvSpPr>
        <p:spPr>
          <a:xfrm>
            <a:off x="5914736" y="4191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7" name="Oval 109"/>
          <p:cNvSpPr/>
          <p:nvPr/>
        </p:nvSpPr>
        <p:spPr>
          <a:xfrm>
            <a:off x="8200736" y="867064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8" name="Oval 110"/>
          <p:cNvSpPr/>
          <p:nvPr/>
        </p:nvSpPr>
        <p:spPr>
          <a:xfrm>
            <a:off x="6371936" y="13335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9" name="สี่เหลี่ยมผืนผ้า 108"/>
          <p:cNvSpPr/>
          <p:nvPr/>
        </p:nvSpPr>
        <p:spPr>
          <a:xfrm>
            <a:off x="5414818" y="4802705"/>
            <a:ext cx="3057236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points = {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(2,3), (3,0), (3,8), (4,6), (6,7), (7,3)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(8,7)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}</a:t>
            </a: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hull = {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(2,3)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(3,0)}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1" name="กล่องข้อความ 110"/>
          <p:cNvSpPr txBox="1"/>
          <p:nvPr/>
        </p:nvSpPr>
        <p:spPr>
          <a:xfrm>
            <a:off x="5125363" y="2329190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hull[0]</a:t>
            </a:r>
            <a:endParaRPr lang="th-TH" b="1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2" name="กล่องข้อความ 111"/>
          <p:cNvSpPr txBox="1"/>
          <p:nvPr/>
        </p:nvSpPr>
        <p:spPr>
          <a:xfrm>
            <a:off x="5544412" y="3667780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hull[1]</a:t>
            </a:r>
            <a:endParaRPr lang="th-TH" b="1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3" name="กล่องข้อความ 112"/>
          <p:cNvSpPr txBox="1"/>
          <p:nvPr/>
        </p:nvSpPr>
        <p:spPr>
          <a:xfrm>
            <a:off x="5519779" y="605820"/>
            <a:ext cx="1095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point[2]</a:t>
            </a:r>
            <a:endParaRPr lang="th-TH" b="1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21800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94"/>
          <p:cNvSpPr txBox="1"/>
          <p:nvPr/>
        </p:nvSpPr>
        <p:spPr>
          <a:xfrm>
            <a:off x="285750" y="299673"/>
            <a:ext cx="3842904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for loop</a:t>
            </a:r>
            <a:endParaRPr lang="th-TH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en-US" sz="3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= 3, k = 3</a:t>
            </a:r>
          </a:p>
          <a:p>
            <a:pPr lvl="1"/>
            <a:r>
              <a:rPr lang="en-US" sz="30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while k &gt;= 2 &amp;&amp; </a:t>
            </a:r>
            <a:r>
              <a:rPr lang="en-US" sz="3000" i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is_clockwise</a:t>
            </a:r>
            <a:r>
              <a:rPr lang="en-US" sz="30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(hull[1], hull[2], points[3])</a:t>
            </a:r>
          </a:p>
          <a:p>
            <a:pPr lvl="1"/>
            <a:r>
              <a:rPr lang="en-US" sz="3000" i="1" dirty="0">
                <a:solidFill>
                  <a:schemeClr val="accent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= </a:t>
            </a:r>
            <a:r>
              <a:rPr lang="en-US" sz="3000" i="1" dirty="0" err="1">
                <a:solidFill>
                  <a:schemeClr val="accent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is_clockwise</a:t>
            </a:r>
            <a:r>
              <a:rPr lang="en-US" sz="3000" i="1" dirty="0">
                <a:solidFill>
                  <a:schemeClr val="accent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({3, 0}, {3, 8}, {4, 6}) = -8 </a:t>
            </a:r>
          </a:p>
          <a:p>
            <a:pPr lvl="1"/>
            <a:r>
              <a:rPr lang="en-US" sz="3000" i="1" dirty="0">
                <a:solidFill>
                  <a:schemeClr val="accent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True</a:t>
            </a:r>
          </a:p>
          <a:p>
            <a:pPr lvl="1"/>
            <a:r>
              <a:rPr lang="en-US" sz="3000" i="1" dirty="0">
                <a:solidFill>
                  <a:schemeClr val="accent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k = 2</a:t>
            </a:r>
          </a:p>
          <a:p>
            <a:pPr lvl="1"/>
            <a:r>
              <a:rPr lang="en-US" sz="3000" i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is_clockwise</a:t>
            </a:r>
            <a:r>
              <a:rPr lang="en-US" sz="30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(hull[0], hull[1], points[3])</a:t>
            </a:r>
          </a:p>
          <a:p>
            <a:pPr lvl="1"/>
            <a:r>
              <a:rPr lang="en-US" sz="3000" i="1" dirty="0">
                <a:solidFill>
                  <a:schemeClr val="accent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= </a:t>
            </a:r>
            <a:r>
              <a:rPr lang="en-US" sz="3000" i="1" dirty="0" err="1">
                <a:solidFill>
                  <a:schemeClr val="accent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is_clockwise</a:t>
            </a:r>
            <a:r>
              <a:rPr lang="en-US" sz="3000" i="1" dirty="0">
                <a:solidFill>
                  <a:schemeClr val="accent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({2, 3}, {3, 0}, {4, 6}) = -8 </a:t>
            </a:r>
            <a:endParaRPr lang="en-US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endParaRPr lang="en-US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3" name="Group 11"/>
          <p:cNvGrpSpPr/>
          <p:nvPr/>
        </p:nvGrpSpPr>
        <p:grpSpPr>
          <a:xfrm>
            <a:off x="4648200" y="533400"/>
            <a:ext cx="457200" cy="3657600"/>
            <a:chOff x="914400" y="990600"/>
            <a:chExt cx="457200" cy="3657600"/>
          </a:xfrm>
        </p:grpSpPr>
        <p:sp>
          <p:nvSpPr>
            <p:cNvPr id="4" name="Rectangle 3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5114636" y="533400"/>
            <a:ext cx="457200" cy="3657600"/>
            <a:chOff x="914400" y="990600"/>
            <a:chExt cx="457200" cy="3657600"/>
          </a:xfrm>
        </p:grpSpPr>
        <p:sp>
          <p:nvSpPr>
            <p:cNvPr id="13" name="Rectangle 13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4" name="Rectangle 14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5" name="Rectangle 15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6" name="Rectangle 16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7" name="Rectangle 17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8" name="Rectangle 18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9" name="Rectangle 19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0" name="Rectangle 20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5571836" y="533400"/>
            <a:ext cx="457200" cy="3657600"/>
            <a:chOff x="914400" y="990600"/>
            <a:chExt cx="457200" cy="3657600"/>
          </a:xfrm>
        </p:grpSpPr>
        <p:sp>
          <p:nvSpPr>
            <p:cNvPr id="22" name="Rectangle 22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3" name="Rectangle 23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4" name="Rectangle 24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5" name="Rectangle 25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6" name="Rectangle 26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7" name="Rectangle 27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8" name="Rectangle 28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9" name="Rectangle 29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6029036" y="533400"/>
            <a:ext cx="457200" cy="3657600"/>
            <a:chOff x="914400" y="990600"/>
            <a:chExt cx="457200" cy="3657600"/>
          </a:xfrm>
        </p:grpSpPr>
        <p:sp>
          <p:nvSpPr>
            <p:cNvPr id="31" name="Rectangle 31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2" name="Rectangle 32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3" name="Rectangle 33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4" name="Rectangle 34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5" name="Rectangle 35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6" name="Rectangle 36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7" name="Rectangle 37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8" name="Rectangle 38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6486236" y="533400"/>
            <a:ext cx="457200" cy="3657600"/>
            <a:chOff x="914400" y="990600"/>
            <a:chExt cx="457200" cy="3657600"/>
          </a:xfrm>
        </p:grpSpPr>
        <p:sp>
          <p:nvSpPr>
            <p:cNvPr id="40" name="Rectangle 40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1" name="Rectangle 41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2" name="Rectangle 42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3" name="Rectangle 43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4" name="Rectangle 44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5" name="Rectangle 45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6" name="Rectangle 46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7" name="Rectangle 47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48" name="Group 48"/>
          <p:cNvGrpSpPr/>
          <p:nvPr/>
        </p:nvGrpSpPr>
        <p:grpSpPr>
          <a:xfrm>
            <a:off x="6943436" y="533400"/>
            <a:ext cx="457200" cy="3657600"/>
            <a:chOff x="914400" y="990600"/>
            <a:chExt cx="457200" cy="3657600"/>
          </a:xfrm>
        </p:grpSpPr>
        <p:sp>
          <p:nvSpPr>
            <p:cNvPr id="49" name="Rectangle 49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0" name="Rectangle 50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1" name="Rectangle 51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2" name="Rectangle 52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3" name="Rectangle 53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4" name="Rectangle 54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5" name="Rectangle 55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6" name="Rectangle 56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57" name="Group 57"/>
          <p:cNvGrpSpPr/>
          <p:nvPr/>
        </p:nvGrpSpPr>
        <p:grpSpPr>
          <a:xfrm>
            <a:off x="7400636" y="533400"/>
            <a:ext cx="457200" cy="3657600"/>
            <a:chOff x="914400" y="990600"/>
            <a:chExt cx="457200" cy="3657600"/>
          </a:xfrm>
        </p:grpSpPr>
        <p:sp>
          <p:nvSpPr>
            <p:cNvPr id="58" name="Rectangle 58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9" name="Rectangle 59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0" name="Rectangle 60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1" name="Rectangle 61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2" name="Rectangle 62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3" name="Rectangle 63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4" name="Rectangle 64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5" name="Rectangle 65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66" name="Group 66"/>
          <p:cNvGrpSpPr/>
          <p:nvPr/>
        </p:nvGrpSpPr>
        <p:grpSpPr>
          <a:xfrm>
            <a:off x="7857836" y="533400"/>
            <a:ext cx="457200" cy="3657600"/>
            <a:chOff x="914400" y="990600"/>
            <a:chExt cx="457200" cy="3657600"/>
          </a:xfrm>
        </p:grpSpPr>
        <p:sp>
          <p:nvSpPr>
            <p:cNvPr id="67" name="Rectangle 67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8" name="Rectangle 68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9" name="Rectangle 69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0" name="Rectangle 70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1" name="Rectangle 71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2" name="Rectangle 72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3" name="Rectangle 73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4" name="Rectangle 74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75" name="Group 75"/>
          <p:cNvGrpSpPr/>
          <p:nvPr/>
        </p:nvGrpSpPr>
        <p:grpSpPr>
          <a:xfrm>
            <a:off x="8315036" y="533400"/>
            <a:ext cx="457200" cy="3657600"/>
            <a:chOff x="914400" y="990600"/>
            <a:chExt cx="457200" cy="3657600"/>
          </a:xfrm>
        </p:grpSpPr>
        <p:sp>
          <p:nvSpPr>
            <p:cNvPr id="76" name="Rectangle 76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7" name="Rectangle 77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8" name="Rectangle 78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9" name="Rectangle 79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0" name="Rectangle 80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1" name="Rectangle 81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2" name="Rectangle 82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3" name="Rectangle 83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sp>
        <p:nvSpPr>
          <p:cNvPr id="84" name="TextBox 84"/>
          <p:cNvSpPr txBox="1"/>
          <p:nvPr/>
        </p:nvSpPr>
        <p:spPr>
          <a:xfrm>
            <a:off x="53432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5" name="TextBox 85"/>
          <p:cNvSpPr txBox="1"/>
          <p:nvPr/>
        </p:nvSpPr>
        <p:spPr>
          <a:xfrm>
            <a:off x="48860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6" name="TextBox 86"/>
          <p:cNvSpPr txBox="1"/>
          <p:nvPr/>
        </p:nvSpPr>
        <p:spPr>
          <a:xfrm>
            <a:off x="44288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0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7" name="TextBox 87"/>
          <p:cNvSpPr txBox="1"/>
          <p:nvPr/>
        </p:nvSpPr>
        <p:spPr>
          <a:xfrm>
            <a:off x="58004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8" name="TextBox 88"/>
          <p:cNvSpPr txBox="1"/>
          <p:nvPr/>
        </p:nvSpPr>
        <p:spPr>
          <a:xfrm>
            <a:off x="62576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9" name="TextBox 89"/>
          <p:cNvSpPr txBox="1"/>
          <p:nvPr/>
        </p:nvSpPr>
        <p:spPr>
          <a:xfrm>
            <a:off x="67148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0" name="TextBox 90"/>
          <p:cNvSpPr txBox="1"/>
          <p:nvPr/>
        </p:nvSpPr>
        <p:spPr>
          <a:xfrm>
            <a:off x="71720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6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1" name="TextBox 91"/>
          <p:cNvSpPr txBox="1"/>
          <p:nvPr/>
        </p:nvSpPr>
        <p:spPr>
          <a:xfrm>
            <a:off x="76292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7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2" name="TextBox 92"/>
          <p:cNvSpPr txBox="1"/>
          <p:nvPr/>
        </p:nvSpPr>
        <p:spPr>
          <a:xfrm>
            <a:off x="80864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8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3" name="TextBox 93"/>
          <p:cNvSpPr txBox="1"/>
          <p:nvPr/>
        </p:nvSpPr>
        <p:spPr>
          <a:xfrm>
            <a:off x="85436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9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4" name="TextBox 95"/>
          <p:cNvSpPr txBox="1"/>
          <p:nvPr/>
        </p:nvSpPr>
        <p:spPr>
          <a:xfrm>
            <a:off x="4200236" y="35052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5" name="TextBox 96"/>
          <p:cNvSpPr txBox="1"/>
          <p:nvPr/>
        </p:nvSpPr>
        <p:spPr>
          <a:xfrm>
            <a:off x="4200236" y="3038896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6" name="TextBox 97"/>
          <p:cNvSpPr txBox="1"/>
          <p:nvPr/>
        </p:nvSpPr>
        <p:spPr>
          <a:xfrm>
            <a:off x="4200236" y="257259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7" name="TextBox 98"/>
          <p:cNvSpPr txBox="1"/>
          <p:nvPr/>
        </p:nvSpPr>
        <p:spPr>
          <a:xfrm>
            <a:off x="4200236" y="210629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8" name="TextBox 99"/>
          <p:cNvSpPr txBox="1"/>
          <p:nvPr/>
        </p:nvSpPr>
        <p:spPr>
          <a:xfrm>
            <a:off x="4200236" y="163999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9" name="TextBox 100"/>
          <p:cNvSpPr txBox="1"/>
          <p:nvPr/>
        </p:nvSpPr>
        <p:spPr>
          <a:xfrm>
            <a:off x="4200236" y="117369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6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0" name="TextBox 101"/>
          <p:cNvSpPr txBox="1"/>
          <p:nvPr/>
        </p:nvSpPr>
        <p:spPr>
          <a:xfrm>
            <a:off x="4200236" y="707391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7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1" name="TextBox 102"/>
          <p:cNvSpPr txBox="1"/>
          <p:nvPr/>
        </p:nvSpPr>
        <p:spPr>
          <a:xfrm>
            <a:off x="4200236" y="24109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8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2" name="Oval 104"/>
          <p:cNvSpPr/>
          <p:nvPr/>
        </p:nvSpPr>
        <p:spPr>
          <a:xfrm>
            <a:off x="7286336" y="8763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3" name="Oval 105"/>
          <p:cNvSpPr/>
          <p:nvPr/>
        </p:nvSpPr>
        <p:spPr>
          <a:xfrm>
            <a:off x="7743536" y="27051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4" name="Oval 106"/>
          <p:cNvSpPr/>
          <p:nvPr/>
        </p:nvSpPr>
        <p:spPr>
          <a:xfrm>
            <a:off x="5914736" y="40767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5" name="Oval 107"/>
          <p:cNvSpPr/>
          <p:nvPr/>
        </p:nvSpPr>
        <p:spPr>
          <a:xfrm>
            <a:off x="5457536" y="27051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6" name="Oval 108"/>
          <p:cNvSpPr/>
          <p:nvPr/>
        </p:nvSpPr>
        <p:spPr>
          <a:xfrm>
            <a:off x="5914736" y="4191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7" name="Oval 109"/>
          <p:cNvSpPr/>
          <p:nvPr/>
        </p:nvSpPr>
        <p:spPr>
          <a:xfrm>
            <a:off x="8200736" y="867064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8" name="Oval 110"/>
          <p:cNvSpPr/>
          <p:nvPr/>
        </p:nvSpPr>
        <p:spPr>
          <a:xfrm>
            <a:off x="6371936" y="13335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9" name="สี่เหลี่ยมผืนผ้า 108"/>
          <p:cNvSpPr/>
          <p:nvPr/>
        </p:nvSpPr>
        <p:spPr>
          <a:xfrm>
            <a:off x="5414818" y="4802705"/>
            <a:ext cx="3057236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points = {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(2,3), (3,0), (3,8), (4,6), (6,7), (7,3)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(8,7)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}</a:t>
            </a:r>
          </a:p>
          <a:p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hull = {</a:t>
            </a:r>
            <a:r>
              <a:rPr lang="th-TH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(2,3)</a:t>
            </a:r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(3,0), </a:t>
            </a:r>
            <a:r>
              <a:rPr lang="th-TH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(3,8)</a:t>
            </a:r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}</a:t>
            </a:r>
            <a:endParaRPr lang="th-TH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0" name="กล่องข้อความ 109"/>
          <p:cNvSpPr txBox="1"/>
          <p:nvPr/>
        </p:nvSpPr>
        <p:spPr>
          <a:xfrm>
            <a:off x="5613942" y="3654503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hull[1]</a:t>
            </a:r>
            <a:endParaRPr lang="th-TH" b="1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1" name="กล่องข้อความ 110"/>
          <p:cNvSpPr txBox="1"/>
          <p:nvPr/>
        </p:nvSpPr>
        <p:spPr>
          <a:xfrm>
            <a:off x="5075763" y="97176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hull[2]</a:t>
            </a:r>
            <a:endParaRPr lang="th-TH" b="1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2" name="กล่องข้อความ 111"/>
          <p:cNvSpPr txBox="1"/>
          <p:nvPr/>
        </p:nvSpPr>
        <p:spPr>
          <a:xfrm>
            <a:off x="5962564" y="924210"/>
            <a:ext cx="1095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point[3]</a:t>
            </a:r>
            <a:endParaRPr lang="th-TH" b="1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68632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94"/>
          <p:cNvSpPr txBox="1"/>
          <p:nvPr/>
        </p:nvSpPr>
        <p:spPr>
          <a:xfrm>
            <a:off x="285750" y="299673"/>
            <a:ext cx="3842904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while loop</a:t>
            </a:r>
            <a:endParaRPr lang="th-TH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en-US" sz="3000" i="1" dirty="0">
                <a:solidFill>
                  <a:schemeClr val="accent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k = 2</a:t>
            </a:r>
          </a:p>
          <a:p>
            <a:pPr lvl="1"/>
            <a:r>
              <a:rPr lang="en-US" sz="3000" i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is_clockwise</a:t>
            </a:r>
            <a:r>
              <a:rPr lang="en-US" sz="30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(hull[0], hull[1], points[3])</a:t>
            </a:r>
          </a:p>
          <a:p>
            <a:pPr lvl="1"/>
            <a:r>
              <a:rPr lang="en-US" sz="3000" i="1" dirty="0">
                <a:solidFill>
                  <a:schemeClr val="accent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= </a:t>
            </a:r>
            <a:r>
              <a:rPr lang="en-US" sz="3000" i="1" dirty="0" err="1">
                <a:solidFill>
                  <a:schemeClr val="accent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is_clockwise</a:t>
            </a:r>
            <a:r>
              <a:rPr lang="en-US" sz="3000" i="1" dirty="0">
                <a:solidFill>
                  <a:schemeClr val="accent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({2, 3}, {3, 0}, {4, 6}) = 9</a:t>
            </a:r>
          </a:p>
          <a:p>
            <a:pPr lvl="1"/>
            <a:r>
              <a:rPr lang="en-US" sz="3000" i="1" dirty="0">
                <a:solidFill>
                  <a:schemeClr val="accent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False</a:t>
            </a:r>
          </a:p>
          <a:p>
            <a:pPr lvl="1"/>
            <a:endParaRPr lang="en-US" sz="3000" i="1" dirty="0">
              <a:solidFill>
                <a:schemeClr val="accent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endParaRPr lang="en-US" sz="3000" i="1" dirty="0">
              <a:solidFill>
                <a:schemeClr val="accent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endParaRPr lang="en-US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endParaRPr lang="en-US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3" name="Group 11"/>
          <p:cNvGrpSpPr/>
          <p:nvPr/>
        </p:nvGrpSpPr>
        <p:grpSpPr>
          <a:xfrm>
            <a:off x="4648200" y="533400"/>
            <a:ext cx="457200" cy="3657600"/>
            <a:chOff x="914400" y="990600"/>
            <a:chExt cx="457200" cy="3657600"/>
          </a:xfrm>
        </p:grpSpPr>
        <p:sp>
          <p:nvSpPr>
            <p:cNvPr id="4" name="Rectangle 3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5114636" y="533400"/>
            <a:ext cx="457200" cy="3657600"/>
            <a:chOff x="914400" y="990600"/>
            <a:chExt cx="457200" cy="3657600"/>
          </a:xfrm>
        </p:grpSpPr>
        <p:sp>
          <p:nvSpPr>
            <p:cNvPr id="13" name="Rectangle 13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4" name="Rectangle 14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5" name="Rectangle 15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6" name="Rectangle 16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7" name="Rectangle 17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8" name="Rectangle 18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9" name="Rectangle 19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0" name="Rectangle 20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5571836" y="533400"/>
            <a:ext cx="457200" cy="3657600"/>
            <a:chOff x="914400" y="990600"/>
            <a:chExt cx="457200" cy="3657600"/>
          </a:xfrm>
        </p:grpSpPr>
        <p:sp>
          <p:nvSpPr>
            <p:cNvPr id="22" name="Rectangle 22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3" name="Rectangle 23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4" name="Rectangle 24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5" name="Rectangle 25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6" name="Rectangle 26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7" name="Rectangle 27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8" name="Rectangle 28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9" name="Rectangle 29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6029036" y="533400"/>
            <a:ext cx="457200" cy="3657600"/>
            <a:chOff x="914400" y="990600"/>
            <a:chExt cx="457200" cy="3657600"/>
          </a:xfrm>
        </p:grpSpPr>
        <p:sp>
          <p:nvSpPr>
            <p:cNvPr id="31" name="Rectangle 31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2" name="Rectangle 32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3" name="Rectangle 33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4" name="Rectangle 34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5" name="Rectangle 35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6" name="Rectangle 36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7" name="Rectangle 37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8" name="Rectangle 38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6486236" y="533400"/>
            <a:ext cx="457200" cy="3657600"/>
            <a:chOff x="914400" y="990600"/>
            <a:chExt cx="457200" cy="3657600"/>
          </a:xfrm>
        </p:grpSpPr>
        <p:sp>
          <p:nvSpPr>
            <p:cNvPr id="40" name="Rectangle 40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1" name="Rectangle 41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2" name="Rectangle 42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3" name="Rectangle 43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4" name="Rectangle 44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5" name="Rectangle 45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6" name="Rectangle 46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7" name="Rectangle 47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48" name="Group 48"/>
          <p:cNvGrpSpPr/>
          <p:nvPr/>
        </p:nvGrpSpPr>
        <p:grpSpPr>
          <a:xfrm>
            <a:off x="6943436" y="533400"/>
            <a:ext cx="457200" cy="3657600"/>
            <a:chOff x="914400" y="990600"/>
            <a:chExt cx="457200" cy="3657600"/>
          </a:xfrm>
        </p:grpSpPr>
        <p:sp>
          <p:nvSpPr>
            <p:cNvPr id="49" name="Rectangle 49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0" name="Rectangle 50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1" name="Rectangle 51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2" name="Rectangle 52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3" name="Rectangle 53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4" name="Rectangle 54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5" name="Rectangle 55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6" name="Rectangle 56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57" name="Group 57"/>
          <p:cNvGrpSpPr/>
          <p:nvPr/>
        </p:nvGrpSpPr>
        <p:grpSpPr>
          <a:xfrm>
            <a:off x="7400636" y="533400"/>
            <a:ext cx="457200" cy="3657600"/>
            <a:chOff x="914400" y="990600"/>
            <a:chExt cx="457200" cy="3657600"/>
          </a:xfrm>
        </p:grpSpPr>
        <p:sp>
          <p:nvSpPr>
            <p:cNvPr id="58" name="Rectangle 58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9" name="Rectangle 59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0" name="Rectangle 60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1" name="Rectangle 61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2" name="Rectangle 62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3" name="Rectangle 63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4" name="Rectangle 64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5" name="Rectangle 65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66" name="Group 66"/>
          <p:cNvGrpSpPr/>
          <p:nvPr/>
        </p:nvGrpSpPr>
        <p:grpSpPr>
          <a:xfrm>
            <a:off x="7857836" y="533400"/>
            <a:ext cx="457200" cy="3657600"/>
            <a:chOff x="914400" y="990600"/>
            <a:chExt cx="457200" cy="3657600"/>
          </a:xfrm>
        </p:grpSpPr>
        <p:sp>
          <p:nvSpPr>
            <p:cNvPr id="67" name="Rectangle 67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8" name="Rectangle 68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9" name="Rectangle 69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0" name="Rectangle 70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1" name="Rectangle 71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2" name="Rectangle 72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3" name="Rectangle 73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4" name="Rectangle 74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75" name="Group 75"/>
          <p:cNvGrpSpPr/>
          <p:nvPr/>
        </p:nvGrpSpPr>
        <p:grpSpPr>
          <a:xfrm>
            <a:off x="8315036" y="533400"/>
            <a:ext cx="457200" cy="3657600"/>
            <a:chOff x="914400" y="990600"/>
            <a:chExt cx="457200" cy="3657600"/>
          </a:xfrm>
        </p:grpSpPr>
        <p:sp>
          <p:nvSpPr>
            <p:cNvPr id="76" name="Rectangle 76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7" name="Rectangle 77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8" name="Rectangle 78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9" name="Rectangle 79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0" name="Rectangle 80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1" name="Rectangle 81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2" name="Rectangle 82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3" name="Rectangle 83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sp>
        <p:nvSpPr>
          <p:cNvPr id="84" name="TextBox 84"/>
          <p:cNvSpPr txBox="1"/>
          <p:nvPr/>
        </p:nvSpPr>
        <p:spPr>
          <a:xfrm>
            <a:off x="53432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5" name="TextBox 85"/>
          <p:cNvSpPr txBox="1"/>
          <p:nvPr/>
        </p:nvSpPr>
        <p:spPr>
          <a:xfrm>
            <a:off x="48860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6" name="TextBox 86"/>
          <p:cNvSpPr txBox="1"/>
          <p:nvPr/>
        </p:nvSpPr>
        <p:spPr>
          <a:xfrm>
            <a:off x="44288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0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7" name="TextBox 87"/>
          <p:cNvSpPr txBox="1"/>
          <p:nvPr/>
        </p:nvSpPr>
        <p:spPr>
          <a:xfrm>
            <a:off x="58004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8" name="TextBox 88"/>
          <p:cNvSpPr txBox="1"/>
          <p:nvPr/>
        </p:nvSpPr>
        <p:spPr>
          <a:xfrm>
            <a:off x="62576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9" name="TextBox 89"/>
          <p:cNvSpPr txBox="1"/>
          <p:nvPr/>
        </p:nvSpPr>
        <p:spPr>
          <a:xfrm>
            <a:off x="67148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0" name="TextBox 90"/>
          <p:cNvSpPr txBox="1"/>
          <p:nvPr/>
        </p:nvSpPr>
        <p:spPr>
          <a:xfrm>
            <a:off x="71720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6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1" name="TextBox 91"/>
          <p:cNvSpPr txBox="1"/>
          <p:nvPr/>
        </p:nvSpPr>
        <p:spPr>
          <a:xfrm>
            <a:off x="76292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7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2" name="TextBox 92"/>
          <p:cNvSpPr txBox="1"/>
          <p:nvPr/>
        </p:nvSpPr>
        <p:spPr>
          <a:xfrm>
            <a:off x="80864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8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3" name="TextBox 93"/>
          <p:cNvSpPr txBox="1"/>
          <p:nvPr/>
        </p:nvSpPr>
        <p:spPr>
          <a:xfrm>
            <a:off x="85436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9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4" name="TextBox 95"/>
          <p:cNvSpPr txBox="1"/>
          <p:nvPr/>
        </p:nvSpPr>
        <p:spPr>
          <a:xfrm>
            <a:off x="4200236" y="35052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5" name="TextBox 96"/>
          <p:cNvSpPr txBox="1"/>
          <p:nvPr/>
        </p:nvSpPr>
        <p:spPr>
          <a:xfrm>
            <a:off x="4200236" y="3038896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6" name="TextBox 97"/>
          <p:cNvSpPr txBox="1"/>
          <p:nvPr/>
        </p:nvSpPr>
        <p:spPr>
          <a:xfrm>
            <a:off x="4200236" y="257259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7" name="TextBox 98"/>
          <p:cNvSpPr txBox="1"/>
          <p:nvPr/>
        </p:nvSpPr>
        <p:spPr>
          <a:xfrm>
            <a:off x="4200236" y="210629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8" name="TextBox 99"/>
          <p:cNvSpPr txBox="1"/>
          <p:nvPr/>
        </p:nvSpPr>
        <p:spPr>
          <a:xfrm>
            <a:off x="4200236" y="163999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9" name="TextBox 100"/>
          <p:cNvSpPr txBox="1"/>
          <p:nvPr/>
        </p:nvSpPr>
        <p:spPr>
          <a:xfrm>
            <a:off x="4200236" y="117369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6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0" name="TextBox 101"/>
          <p:cNvSpPr txBox="1"/>
          <p:nvPr/>
        </p:nvSpPr>
        <p:spPr>
          <a:xfrm>
            <a:off x="4200236" y="707391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7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1" name="TextBox 102"/>
          <p:cNvSpPr txBox="1"/>
          <p:nvPr/>
        </p:nvSpPr>
        <p:spPr>
          <a:xfrm>
            <a:off x="4200236" y="24109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8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2" name="Oval 104"/>
          <p:cNvSpPr/>
          <p:nvPr/>
        </p:nvSpPr>
        <p:spPr>
          <a:xfrm>
            <a:off x="7286336" y="8763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3" name="Oval 105"/>
          <p:cNvSpPr/>
          <p:nvPr/>
        </p:nvSpPr>
        <p:spPr>
          <a:xfrm>
            <a:off x="7743536" y="27051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4" name="Oval 106"/>
          <p:cNvSpPr/>
          <p:nvPr/>
        </p:nvSpPr>
        <p:spPr>
          <a:xfrm>
            <a:off x="5914736" y="40767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5" name="Oval 107"/>
          <p:cNvSpPr/>
          <p:nvPr/>
        </p:nvSpPr>
        <p:spPr>
          <a:xfrm>
            <a:off x="5457536" y="27051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6" name="Oval 108"/>
          <p:cNvSpPr/>
          <p:nvPr/>
        </p:nvSpPr>
        <p:spPr>
          <a:xfrm>
            <a:off x="5914736" y="4191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7" name="Oval 109"/>
          <p:cNvSpPr/>
          <p:nvPr/>
        </p:nvSpPr>
        <p:spPr>
          <a:xfrm>
            <a:off x="8200736" y="867064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8" name="Oval 110"/>
          <p:cNvSpPr/>
          <p:nvPr/>
        </p:nvSpPr>
        <p:spPr>
          <a:xfrm>
            <a:off x="6371936" y="13335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9" name="สี่เหลี่ยมผืนผ้า 108"/>
          <p:cNvSpPr/>
          <p:nvPr/>
        </p:nvSpPr>
        <p:spPr>
          <a:xfrm>
            <a:off x="5414818" y="4802705"/>
            <a:ext cx="3057236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points = {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(2,3), (3,0), (3,8), (4,6), (6,7), (7,3)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(8,7)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}</a:t>
            </a:r>
          </a:p>
          <a:p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hull = {</a:t>
            </a:r>
            <a:r>
              <a:rPr lang="th-TH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(2,3)</a:t>
            </a:r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(3,0), </a:t>
            </a:r>
            <a:r>
              <a:rPr lang="th-TH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(3,8)</a:t>
            </a:r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}</a:t>
            </a:r>
            <a:endParaRPr lang="th-TH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0" name="กล่องข้อความ 109"/>
          <p:cNvSpPr txBox="1"/>
          <p:nvPr/>
        </p:nvSpPr>
        <p:spPr>
          <a:xfrm>
            <a:off x="5114636" y="2219298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hull[0]</a:t>
            </a:r>
            <a:endParaRPr lang="th-TH" b="1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1" name="กล่องข้อความ 110"/>
          <p:cNvSpPr txBox="1"/>
          <p:nvPr/>
        </p:nvSpPr>
        <p:spPr>
          <a:xfrm>
            <a:off x="5581072" y="3619500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hull[1]</a:t>
            </a:r>
            <a:endParaRPr lang="th-TH" b="1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2" name="กล่องข้อความ 111"/>
          <p:cNvSpPr txBox="1"/>
          <p:nvPr/>
        </p:nvSpPr>
        <p:spPr>
          <a:xfrm>
            <a:off x="5962564" y="924210"/>
            <a:ext cx="1095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point[3]</a:t>
            </a:r>
            <a:endParaRPr lang="th-TH" b="1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48407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1"/>
          <p:cNvGrpSpPr/>
          <p:nvPr/>
        </p:nvGrpSpPr>
        <p:grpSpPr>
          <a:xfrm>
            <a:off x="4648200" y="533400"/>
            <a:ext cx="457200" cy="3657600"/>
            <a:chOff x="914400" y="990600"/>
            <a:chExt cx="457200" cy="3657600"/>
          </a:xfrm>
        </p:grpSpPr>
        <p:sp>
          <p:nvSpPr>
            <p:cNvPr id="4" name="Rectangle 3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5114636" y="533400"/>
            <a:ext cx="457200" cy="3657600"/>
            <a:chOff x="914400" y="990600"/>
            <a:chExt cx="457200" cy="3657600"/>
          </a:xfrm>
        </p:grpSpPr>
        <p:sp>
          <p:nvSpPr>
            <p:cNvPr id="13" name="Rectangle 13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4" name="Rectangle 14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5" name="Rectangle 15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6" name="Rectangle 16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7" name="Rectangle 17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8" name="Rectangle 18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9" name="Rectangle 19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0" name="Rectangle 20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5571836" y="533400"/>
            <a:ext cx="457200" cy="3657600"/>
            <a:chOff x="914400" y="990600"/>
            <a:chExt cx="457200" cy="3657600"/>
          </a:xfrm>
        </p:grpSpPr>
        <p:sp>
          <p:nvSpPr>
            <p:cNvPr id="22" name="Rectangle 22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3" name="Rectangle 23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4" name="Rectangle 24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5" name="Rectangle 25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6" name="Rectangle 26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7" name="Rectangle 27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8" name="Rectangle 28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9" name="Rectangle 29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6029036" y="533400"/>
            <a:ext cx="457200" cy="3657600"/>
            <a:chOff x="914400" y="990600"/>
            <a:chExt cx="457200" cy="3657600"/>
          </a:xfrm>
        </p:grpSpPr>
        <p:sp>
          <p:nvSpPr>
            <p:cNvPr id="31" name="Rectangle 31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2" name="Rectangle 32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3" name="Rectangle 33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4" name="Rectangle 34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5" name="Rectangle 35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6" name="Rectangle 36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7" name="Rectangle 37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8" name="Rectangle 38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6486236" y="533400"/>
            <a:ext cx="457200" cy="3657600"/>
            <a:chOff x="914400" y="990600"/>
            <a:chExt cx="457200" cy="3657600"/>
          </a:xfrm>
        </p:grpSpPr>
        <p:sp>
          <p:nvSpPr>
            <p:cNvPr id="40" name="Rectangle 40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1" name="Rectangle 41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2" name="Rectangle 42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3" name="Rectangle 43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4" name="Rectangle 44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5" name="Rectangle 45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6" name="Rectangle 46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7" name="Rectangle 47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48" name="Group 48"/>
          <p:cNvGrpSpPr/>
          <p:nvPr/>
        </p:nvGrpSpPr>
        <p:grpSpPr>
          <a:xfrm>
            <a:off x="6943436" y="533400"/>
            <a:ext cx="457200" cy="3657600"/>
            <a:chOff x="914400" y="990600"/>
            <a:chExt cx="457200" cy="3657600"/>
          </a:xfrm>
        </p:grpSpPr>
        <p:sp>
          <p:nvSpPr>
            <p:cNvPr id="49" name="Rectangle 49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0" name="Rectangle 50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1" name="Rectangle 51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2" name="Rectangle 52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3" name="Rectangle 53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4" name="Rectangle 54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5" name="Rectangle 55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6" name="Rectangle 56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57" name="Group 57"/>
          <p:cNvGrpSpPr/>
          <p:nvPr/>
        </p:nvGrpSpPr>
        <p:grpSpPr>
          <a:xfrm>
            <a:off x="7400636" y="533400"/>
            <a:ext cx="457200" cy="3657600"/>
            <a:chOff x="914400" y="990600"/>
            <a:chExt cx="457200" cy="3657600"/>
          </a:xfrm>
        </p:grpSpPr>
        <p:sp>
          <p:nvSpPr>
            <p:cNvPr id="58" name="Rectangle 58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9" name="Rectangle 59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0" name="Rectangle 60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1" name="Rectangle 61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2" name="Rectangle 62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3" name="Rectangle 63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4" name="Rectangle 64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5" name="Rectangle 65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66" name="Group 66"/>
          <p:cNvGrpSpPr/>
          <p:nvPr/>
        </p:nvGrpSpPr>
        <p:grpSpPr>
          <a:xfrm>
            <a:off x="7857836" y="533400"/>
            <a:ext cx="457200" cy="3657600"/>
            <a:chOff x="914400" y="990600"/>
            <a:chExt cx="457200" cy="3657600"/>
          </a:xfrm>
        </p:grpSpPr>
        <p:sp>
          <p:nvSpPr>
            <p:cNvPr id="67" name="Rectangle 67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8" name="Rectangle 68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9" name="Rectangle 69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0" name="Rectangle 70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1" name="Rectangle 71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2" name="Rectangle 72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3" name="Rectangle 73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4" name="Rectangle 74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75" name="Group 75"/>
          <p:cNvGrpSpPr/>
          <p:nvPr/>
        </p:nvGrpSpPr>
        <p:grpSpPr>
          <a:xfrm>
            <a:off x="8315036" y="533400"/>
            <a:ext cx="457200" cy="3657600"/>
            <a:chOff x="914400" y="990600"/>
            <a:chExt cx="457200" cy="3657600"/>
          </a:xfrm>
        </p:grpSpPr>
        <p:sp>
          <p:nvSpPr>
            <p:cNvPr id="76" name="Rectangle 76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7" name="Rectangle 77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8" name="Rectangle 78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9" name="Rectangle 79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0" name="Rectangle 80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1" name="Rectangle 81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2" name="Rectangle 82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3" name="Rectangle 83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sp>
        <p:nvSpPr>
          <p:cNvPr id="84" name="TextBox 84"/>
          <p:cNvSpPr txBox="1"/>
          <p:nvPr/>
        </p:nvSpPr>
        <p:spPr>
          <a:xfrm>
            <a:off x="53432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5" name="TextBox 85"/>
          <p:cNvSpPr txBox="1"/>
          <p:nvPr/>
        </p:nvSpPr>
        <p:spPr>
          <a:xfrm>
            <a:off x="48860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6" name="TextBox 86"/>
          <p:cNvSpPr txBox="1"/>
          <p:nvPr/>
        </p:nvSpPr>
        <p:spPr>
          <a:xfrm>
            <a:off x="44288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0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7" name="TextBox 87"/>
          <p:cNvSpPr txBox="1"/>
          <p:nvPr/>
        </p:nvSpPr>
        <p:spPr>
          <a:xfrm>
            <a:off x="58004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8" name="TextBox 88"/>
          <p:cNvSpPr txBox="1"/>
          <p:nvPr/>
        </p:nvSpPr>
        <p:spPr>
          <a:xfrm>
            <a:off x="62576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9" name="TextBox 89"/>
          <p:cNvSpPr txBox="1"/>
          <p:nvPr/>
        </p:nvSpPr>
        <p:spPr>
          <a:xfrm>
            <a:off x="67148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0" name="TextBox 90"/>
          <p:cNvSpPr txBox="1"/>
          <p:nvPr/>
        </p:nvSpPr>
        <p:spPr>
          <a:xfrm>
            <a:off x="71720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6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1" name="TextBox 91"/>
          <p:cNvSpPr txBox="1"/>
          <p:nvPr/>
        </p:nvSpPr>
        <p:spPr>
          <a:xfrm>
            <a:off x="76292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7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2" name="TextBox 92"/>
          <p:cNvSpPr txBox="1"/>
          <p:nvPr/>
        </p:nvSpPr>
        <p:spPr>
          <a:xfrm>
            <a:off x="80864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8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3" name="TextBox 93"/>
          <p:cNvSpPr txBox="1"/>
          <p:nvPr/>
        </p:nvSpPr>
        <p:spPr>
          <a:xfrm>
            <a:off x="85436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9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4" name="TextBox 95"/>
          <p:cNvSpPr txBox="1"/>
          <p:nvPr/>
        </p:nvSpPr>
        <p:spPr>
          <a:xfrm>
            <a:off x="4200236" y="35052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5" name="TextBox 96"/>
          <p:cNvSpPr txBox="1"/>
          <p:nvPr/>
        </p:nvSpPr>
        <p:spPr>
          <a:xfrm>
            <a:off x="4200236" y="3038896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6" name="TextBox 97"/>
          <p:cNvSpPr txBox="1"/>
          <p:nvPr/>
        </p:nvSpPr>
        <p:spPr>
          <a:xfrm>
            <a:off x="4200236" y="257259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7" name="TextBox 98"/>
          <p:cNvSpPr txBox="1"/>
          <p:nvPr/>
        </p:nvSpPr>
        <p:spPr>
          <a:xfrm>
            <a:off x="4200236" y="210629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8" name="TextBox 99"/>
          <p:cNvSpPr txBox="1"/>
          <p:nvPr/>
        </p:nvSpPr>
        <p:spPr>
          <a:xfrm>
            <a:off x="4200236" y="163999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9" name="TextBox 100"/>
          <p:cNvSpPr txBox="1"/>
          <p:nvPr/>
        </p:nvSpPr>
        <p:spPr>
          <a:xfrm>
            <a:off x="4200236" y="117369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6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0" name="TextBox 101"/>
          <p:cNvSpPr txBox="1"/>
          <p:nvPr/>
        </p:nvSpPr>
        <p:spPr>
          <a:xfrm>
            <a:off x="4200236" y="707391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7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1" name="TextBox 102"/>
          <p:cNvSpPr txBox="1"/>
          <p:nvPr/>
        </p:nvSpPr>
        <p:spPr>
          <a:xfrm>
            <a:off x="4200236" y="24109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8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2" name="Oval 104"/>
          <p:cNvSpPr/>
          <p:nvPr/>
        </p:nvSpPr>
        <p:spPr>
          <a:xfrm>
            <a:off x="7286336" y="8763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3" name="Oval 105"/>
          <p:cNvSpPr/>
          <p:nvPr/>
        </p:nvSpPr>
        <p:spPr>
          <a:xfrm>
            <a:off x="7743536" y="27051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4" name="Oval 106"/>
          <p:cNvSpPr/>
          <p:nvPr/>
        </p:nvSpPr>
        <p:spPr>
          <a:xfrm>
            <a:off x="5914736" y="40767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5" name="Oval 107"/>
          <p:cNvSpPr/>
          <p:nvPr/>
        </p:nvSpPr>
        <p:spPr>
          <a:xfrm>
            <a:off x="5457536" y="27051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6" name="Oval 108"/>
          <p:cNvSpPr/>
          <p:nvPr/>
        </p:nvSpPr>
        <p:spPr>
          <a:xfrm>
            <a:off x="5914736" y="4191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7" name="Oval 109"/>
          <p:cNvSpPr/>
          <p:nvPr/>
        </p:nvSpPr>
        <p:spPr>
          <a:xfrm>
            <a:off x="8200736" y="867064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8" name="Oval 110"/>
          <p:cNvSpPr/>
          <p:nvPr/>
        </p:nvSpPr>
        <p:spPr>
          <a:xfrm>
            <a:off x="6371936" y="13335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9" name="สี่เหลี่ยมผืนผ้า 108"/>
          <p:cNvSpPr/>
          <p:nvPr/>
        </p:nvSpPr>
        <p:spPr>
          <a:xfrm>
            <a:off x="5414818" y="4802705"/>
            <a:ext cx="3057236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points = {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(2,3), (3,0), (3,8), (4,6), (6,7), (7,3)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(8,7)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}</a:t>
            </a:r>
          </a:p>
          <a:p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hull = {</a:t>
            </a:r>
            <a:r>
              <a:rPr lang="th-TH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(2,3)</a:t>
            </a:r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(3,0), </a:t>
            </a:r>
            <a:r>
              <a:rPr lang="th-TH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(4,6)</a:t>
            </a:r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}</a:t>
            </a:r>
            <a:endParaRPr lang="th-TH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0" name="กล่องข้อความ 109"/>
          <p:cNvSpPr txBox="1"/>
          <p:nvPr/>
        </p:nvSpPr>
        <p:spPr>
          <a:xfrm>
            <a:off x="5613942" y="3643640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hull[1]</a:t>
            </a:r>
            <a:endParaRPr lang="th-TH" b="1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1" name="กล่องข้อความ 110"/>
          <p:cNvSpPr txBox="1"/>
          <p:nvPr/>
        </p:nvSpPr>
        <p:spPr>
          <a:xfrm>
            <a:off x="6029036" y="911303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hull[2]</a:t>
            </a:r>
            <a:endParaRPr lang="th-TH" b="1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2" name="กล่องข้อความ 111"/>
          <p:cNvSpPr txBox="1"/>
          <p:nvPr/>
        </p:nvSpPr>
        <p:spPr>
          <a:xfrm>
            <a:off x="6870294" y="473625"/>
            <a:ext cx="1095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point[3]</a:t>
            </a:r>
            <a:endParaRPr lang="th-TH" b="1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3" name="TextBox 94"/>
          <p:cNvSpPr txBox="1"/>
          <p:nvPr/>
        </p:nvSpPr>
        <p:spPr>
          <a:xfrm>
            <a:off x="285750" y="299673"/>
            <a:ext cx="38429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for loop</a:t>
            </a:r>
            <a:endParaRPr lang="th-TH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en-US" sz="3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= 4, k = 3</a:t>
            </a:r>
          </a:p>
          <a:p>
            <a:pPr lvl="1"/>
            <a:r>
              <a:rPr lang="en-US" sz="30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while k &gt;= 2 &amp;&amp; </a:t>
            </a:r>
            <a:r>
              <a:rPr lang="en-US" sz="3000" i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is_clockwise</a:t>
            </a:r>
            <a:r>
              <a:rPr lang="en-US" sz="30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(hull[1], hull[2], points[4])</a:t>
            </a:r>
          </a:p>
          <a:p>
            <a:pPr lvl="1"/>
            <a:r>
              <a:rPr lang="en-US" sz="3000" i="1" dirty="0">
                <a:solidFill>
                  <a:schemeClr val="accent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= </a:t>
            </a:r>
            <a:r>
              <a:rPr lang="en-US" sz="3000" i="1" dirty="0" err="1">
                <a:solidFill>
                  <a:schemeClr val="accent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is_clockwise</a:t>
            </a:r>
            <a:r>
              <a:rPr lang="en-US" sz="3000" i="1" dirty="0">
                <a:solidFill>
                  <a:schemeClr val="accent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({</a:t>
            </a:r>
            <a:r>
              <a:rPr lang="th-TH" sz="3000" i="1" dirty="0">
                <a:solidFill>
                  <a:schemeClr val="accent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3,</a:t>
            </a:r>
            <a:r>
              <a:rPr lang="en-US" sz="3000" i="1" dirty="0">
                <a:solidFill>
                  <a:schemeClr val="accent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0}, {</a:t>
            </a:r>
            <a:r>
              <a:rPr lang="th-TH" sz="3000" i="1" dirty="0">
                <a:solidFill>
                  <a:schemeClr val="accent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4,6</a:t>
            </a:r>
            <a:r>
              <a:rPr lang="en-US" sz="3000" i="1" dirty="0">
                <a:solidFill>
                  <a:schemeClr val="accent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}, {</a:t>
            </a:r>
            <a:r>
              <a:rPr lang="th-TH" sz="3000" i="1" dirty="0">
                <a:solidFill>
                  <a:schemeClr val="accent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6,7</a:t>
            </a:r>
            <a:r>
              <a:rPr lang="en-US" sz="3000" i="1" dirty="0">
                <a:solidFill>
                  <a:schemeClr val="accent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}) = -11</a:t>
            </a:r>
          </a:p>
          <a:p>
            <a:pPr lvl="1"/>
            <a:r>
              <a:rPr lang="en-US" sz="3000" i="1" dirty="0">
                <a:solidFill>
                  <a:schemeClr val="accent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True</a:t>
            </a:r>
          </a:p>
          <a:p>
            <a:pPr lvl="1"/>
            <a:r>
              <a:rPr lang="en-US" sz="3000" i="1" dirty="0">
                <a:solidFill>
                  <a:schemeClr val="accent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k = 2</a:t>
            </a:r>
          </a:p>
          <a:p>
            <a:pPr lvl="1"/>
            <a:endParaRPr lang="en-US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62306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700</Words>
  <Application>Microsoft Office PowerPoint</Application>
  <PresentationFormat>นำเสนอทางหน้าจอ (4:3)</PresentationFormat>
  <Paragraphs>178</Paragraphs>
  <Slides>7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7</vt:i4>
      </vt:variant>
    </vt:vector>
  </HeadingPairs>
  <TitlesOfParts>
    <vt:vector size="13" baseType="lpstr">
      <vt:lpstr>Angsana New</vt:lpstr>
      <vt:lpstr>Arial</vt:lpstr>
      <vt:lpstr>Calibri</vt:lpstr>
      <vt:lpstr>Cordia New</vt:lpstr>
      <vt:lpstr>TH Sarabun New</vt:lpstr>
      <vt:lpstr>Office Theme</vt:lpstr>
      <vt:lpstr>Convex Hull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ARSURA</cp:lastModifiedBy>
  <cp:revision>30</cp:revision>
  <dcterms:created xsi:type="dcterms:W3CDTF">2017-03-07T06:40:45Z</dcterms:created>
  <dcterms:modified xsi:type="dcterms:W3CDTF">2017-03-12T15:42:20Z</dcterms:modified>
</cp:coreProperties>
</file>