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4A17-F859-4F0A-B7C5-B5A5A56628A6}" type="datetimeFigureOut">
              <a:rPr lang="th-TH" smtClean="0"/>
              <a:t>12/03/60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60D-A156-41BF-A3CA-28E22F736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1368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4A17-F859-4F0A-B7C5-B5A5A56628A6}" type="datetimeFigureOut">
              <a:rPr lang="th-TH" smtClean="0"/>
              <a:t>12/03/60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60D-A156-41BF-A3CA-28E22F736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0853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4A17-F859-4F0A-B7C5-B5A5A56628A6}" type="datetimeFigureOut">
              <a:rPr lang="th-TH" smtClean="0"/>
              <a:t>12/03/60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60D-A156-41BF-A3CA-28E22F736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135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4A17-F859-4F0A-B7C5-B5A5A56628A6}" type="datetimeFigureOut">
              <a:rPr lang="th-TH" smtClean="0"/>
              <a:t>12/03/60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60D-A156-41BF-A3CA-28E22F736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7274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4A17-F859-4F0A-B7C5-B5A5A56628A6}" type="datetimeFigureOut">
              <a:rPr lang="th-TH" smtClean="0"/>
              <a:t>12/03/60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60D-A156-41BF-A3CA-28E22F736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21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4A17-F859-4F0A-B7C5-B5A5A56628A6}" type="datetimeFigureOut">
              <a:rPr lang="th-TH" smtClean="0"/>
              <a:t>12/03/60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60D-A156-41BF-A3CA-28E22F736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681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4A17-F859-4F0A-B7C5-B5A5A56628A6}" type="datetimeFigureOut">
              <a:rPr lang="th-TH" smtClean="0"/>
              <a:t>12/03/60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60D-A156-41BF-A3CA-28E22F736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245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4A17-F859-4F0A-B7C5-B5A5A56628A6}" type="datetimeFigureOut">
              <a:rPr lang="th-TH" smtClean="0"/>
              <a:t>12/03/60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60D-A156-41BF-A3CA-28E22F736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040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4A17-F859-4F0A-B7C5-B5A5A56628A6}" type="datetimeFigureOut">
              <a:rPr lang="th-TH" smtClean="0"/>
              <a:t>12/03/60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60D-A156-41BF-A3CA-28E22F736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422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4A17-F859-4F0A-B7C5-B5A5A56628A6}" type="datetimeFigureOut">
              <a:rPr lang="th-TH" smtClean="0"/>
              <a:t>12/03/60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60D-A156-41BF-A3CA-28E22F736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1760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4A17-F859-4F0A-B7C5-B5A5A56628A6}" type="datetimeFigureOut">
              <a:rPr lang="th-TH" smtClean="0"/>
              <a:t>12/03/60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60D-A156-41BF-A3CA-28E22F736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9973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F4A17-F859-4F0A-B7C5-B5A5A56628A6}" type="datetimeFigureOut">
              <a:rPr lang="th-TH" smtClean="0"/>
              <a:t>12/03/60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DF60D-A156-41BF-A3CA-28E22F736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331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cs typeface="+mn-cs"/>
              </a:rPr>
              <a:t>Convex Hull</a:t>
            </a:r>
            <a:endParaRPr lang="th-TH" sz="60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05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14400" y="979055"/>
            <a:ext cx="457200" cy="3657600"/>
            <a:chOff x="914400" y="990600"/>
            <a:chExt cx="457200" cy="3657600"/>
          </a:xfrm>
        </p:grpSpPr>
        <p:sp>
          <p:nvSpPr>
            <p:cNvPr id="4" name="Rectangle 3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80836" y="979055"/>
            <a:ext cx="457200" cy="3657600"/>
            <a:chOff x="914400" y="990600"/>
            <a:chExt cx="457200" cy="3657600"/>
          </a:xfrm>
        </p:grpSpPr>
        <p:sp>
          <p:nvSpPr>
            <p:cNvPr id="14" name="Rectangle 13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38036" y="979055"/>
            <a:ext cx="457200" cy="3657600"/>
            <a:chOff x="914400" y="990600"/>
            <a:chExt cx="457200" cy="3657600"/>
          </a:xfrm>
        </p:grpSpPr>
        <p:sp>
          <p:nvSpPr>
            <p:cNvPr id="23" name="Rectangle 22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295236" y="979055"/>
            <a:ext cx="457200" cy="3657600"/>
            <a:chOff x="914400" y="990600"/>
            <a:chExt cx="457200" cy="3657600"/>
          </a:xfrm>
        </p:grpSpPr>
        <p:sp>
          <p:nvSpPr>
            <p:cNvPr id="32" name="Rectangle 31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752436" y="979055"/>
            <a:ext cx="457200" cy="3657600"/>
            <a:chOff x="914400" y="990600"/>
            <a:chExt cx="457200" cy="3657600"/>
          </a:xfrm>
        </p:grpSpPr>
        <p:sp>
          <p:nvSpPr>
            <p:cNvPr id="41" name="Rectangle 40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209636" y="979055"/>
            <a:ext cx="457200" cy="3657600"/>
            <a:chOff x="914400" y="990600"/>
            <a:chExt cx="457200" cy="3657600"/>
          </a:xfrm>
        </p:grpSpPr>
        <p:sp>
          <p:nvSpPr>
            <p:cNvPr id="50" name="Rectangle 49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666836" y="979055"/>
            <a:ext cx="457200" cy="3657600"/>
            <a:chOff x="914400" y="990600"/>
            <a:chExt cx="457200" cy="3657600"/>
          </a:xfrm>
        </p:grpSpPr>
        <p:sp>
          <p:nvSpPr>
            <p:cNvPr id="59" name="Rectangle 58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124036" y="979055"/>
            <a:ext cx="457200" cy="3657600"/>
            <a:chOff x="914400" y="990600"/>
            <a:chExt cx="457200" cy="3657600"/>
          </a:xfrm>
        </p:grpSpPr>
        <p:sp>
          <p:nvSpPr>
            <p:cNvPr id="68" name="Rectangle 67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581236" y="979055"/>
            <a:ext cx="457200" cy="3657600"/>
            <a:chOff x="914400" y="990600"/>
            <a:chExt cx="457200" cy="3657600"/>
          </a:xfrm>
        </p:grpSpPr>
        <p:sp>
          <p:nvSpPr>
            <p:cNvPr id="77" name="Rectangle 76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609436" y="4724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152236" y="4724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95036" y="4724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066636" y="4724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523836" y="4724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981036" y="4724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438236" y="4724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895436" y="4724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352636" y="4724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809836" y="4724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9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495636" y="979055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(6,7), (7,3), (3,0), (2,3), (3,8), (8,7)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(4,6)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66436" y="395085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66436" y="3484551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66436" y="301825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66436" y="2551949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66436" y="208564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6436" y="161934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66436" y="1153046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66436" y="686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3552536" y="1321955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4009736" y="3150755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2180936" y="4522355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1723736" y="3150755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2180936" y="864755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4466936" y="1312719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2638136" y="1779155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2" name="TextBox 94"/>
          <p:cNvSpPr txBox="1"/>
          <p:nvPr/>
        </p:nvSpPr>
        <p:spPr>
          <a:xfrm>
            <a:off x="5495636" y="1990912"/>
            <a:ext cx="3343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Sorted: </a:t>
            </a:r>
          </a:p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(2,3), (3,0), (3,8), (4,6)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(6,7), (7,3), (8,7) </a:t>
            </a:r>
          </a:p>
        </p:txBody>
      </p:sp>
    </p:spTree>
    <p:extLst>
      <p:ext uri="{BB962C8B-B14F-4D97-AF65-F5344CB8AC3E}">
        <p14:creationId xmlns:p14="http://schemas.microsoft.com/office/powerpoint/2010/main" val="32815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4"/>
          <p:cNvSpPr txBox="1"/>
          <p:nvPr/>
        </p:nvSpPr>
        <p:spPr>
          <a:xfrm>
            <a:off x="533400" y="934998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H Sarabun New" panose="020B0500040200020003" pitchFamily="34" charset="-34"/>
                <a:cs typeface="TH Sarabun New" panose="020B0500040200020003" pitchFamily="34" charset="-34"/>
              </a:rPr>
              <a:t>H[0]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(2,3)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Box 94"/>
          <p:cNvSpPr txBox="1"/>
          <p:nvPr/>
        </p:nvSpPr>
        <p:spPr>
          <a:xfrm>
            <a:off x="533400" y="38100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 =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(2,3), (3,0), (3,8), (4,6)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(6,7), (7,3), (8,7) </a:t>
            </a:r>
          </a:p>
        </p:txBody>
      </p:sp>
      <p:sp>
        <p:nvSpPr>
          <p:cNvPr id="4" name="TextBox 94"/>
          <p:cNvSpPr txBox="1"/>
          <p:nvPr/>
        </p:nvSpPr>
        <p:spPr>
          <a:xfrm>
            <a:off x="533400" y="1488996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H[1] =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(2,3), (3,0)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5" name="Group 11"/>
          <p:cNvGrpSpPr/>
          <p:nvPr/>
        </p:nvGrpSpPr>
        <p:grpSpPr>
          <a:xfrm>
            <a:off x="828964" y="2362200"/>
            <a:ext cx="457200" cy="3657600"/>
            <a:chOff x="914400" y="990600"/>
            <a:chExt cx="457200" cy="3657600"/>
          </a:xfrm>
        </p:grpSpPr>
        <p:sp>
          <p:nvSpPr>
            <p:cNvPr id="6" name="Rectangle 3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" name="Rectangle 4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" name="Rectangle 5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9" name="Rectangle 6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0" name="Rectangle 7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1" name="Rectangle 8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2" name="Rectangle 9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3" name="Rectangle 10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14" name="Group 12"/>
          <p:cNvGrpSpPr/>
          <p:nvPr/>
        </p:nvGrpSpPr>
        <p:grpSpPr>
          <a:xfrm>
            <a:off x="1295400" y="2362200"/>
            <a:ext cx="457200" cy="3657600"/>
            <a:chOff x="914400" y="990600"/>
            <a:chExt cx="457200" cy="3657600"/>
          </a:xfrm>
        </p:grpSpPr>
        <p:sp>
          <p:nvSpPr>
            <p:cNvPr id="15" name="Rectangle 13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6" name="Rectangle 14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7" name="Rectangle 15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8" name="Rectangle 16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9" name="Rectangle 17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0" name="Rectangle 18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1" name="Rectangle 19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2" name="Rectangle 20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23" name="Group 21"/>
          <p:cNvGrpSpPr/>
          <p:nvPr/>
        </p:nvGrpSpPr>
        <p:grpSpPr>
          <a:xfrm>
            <a:off x="1752600" y="2362200"/>
            <a:ext cx="457200" cy="3657600"/>
            <a:chOff x="914400" y="990600"/>
            <a:chExt cx="457200" cy="3657600"/>
          </a:xfrm>
        </p:grpSpPr>
        <p:sp>
          <p:nvSpPr>
            <p:cNvPr id="24" name="Rectangle 22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5" name="Rectangle 23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6" name="Rectangle 24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7" name="Rectangle 25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8" name="Rectangle 26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9" name="Rectangle 27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0" name="Rectangle 28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1" name="Rectangle 29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32" name="Group 30"/>
          <p:cNvGrpSpPr/>
          <p:nvPr/>
        </p:nvGrpSpPr>
        <p:grpSpPr>
          <a:xfrm>
            <a:off x="2209800" y="2362200"/>
            <a:ext cx="457200" cy="3657600"/>
            <a:chOff x="914400" y="990600"/>
            <a:chExt cx="457200" cy="3657600"/>
          </a:xfrm>
        </p:grpSpPr>
        <p:sp>
          <p:nvSpPr>
            <p:cNvPr id="33" name="Rectangle 31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4" name="Rectangle 32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5" name="Rectangle 33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6" name="Rectangle 34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7" name="Rectangle 35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8" name="Rectangle 36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9" name="Rectangle 37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0" name="Rectangle 38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41" name="Group 39"/>
          <p:cNvGrpSpPr/>
          <p:nvPr/>
        </p:nvGrpSpPr>
        <p:grpSpPr>
          <a:xfrm>
            <a:off x="2667000" y="2362200"/>
            <a:ext cx="457200" cy="3657600"/>
            <a:chOff x="914400" y="990600"/>
            <a:chExt cx="457200" cy="3657600"/>
          </a:xfrm>
        </p:grpSpPr>
        <p:sp>
          <p:nvSpPr>
            <p:cNvPr id="42" name="Rectangle 40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3" name="Rectangle 41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4" name="Rectangle 42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5" name="Rectangle 43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6" name="Rectangle 44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7" name="Rectangle 45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8" name="Rectangle 46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9" name="Rectangle 47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50" name="Group 48"/>
          <p:cNvGrpSpPr/>
          <p:nvPr/>
        </p:nvGrpSpPr>
        <p:grpSpPr>
          <a:xfrm>
            <a:off x="3124200" y="2362200"/>
            <a:ext cx="457200" cy="3657600"/>
            <a:chOff x="914400" y="990600"/>
            <a:chExt cx="457200" cy="3657600"/>
          </a:xfrm>
        </p:grpSpPr>
        <p:sp>
          <p:nvSpPr>
            <p:cNvPr id="51" name="Rectangle 49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2" name="Rectangle 50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3" name="Rectangle 51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4" name="Rectangle 52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5" name="Rectangle 53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6" name="Rectangle 54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7" name="Rectangle 55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8" name="Rectangle 56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59" name="Group 57"/>
          <p:cNvGrpSpPr/>
          <p:nvPr/>
        </p:nvGrpSpPr>
        <p:grpSpPr>
          <a:xfrm>
            <a:off x="3581400" y="2362200"/>
            <a:ext cx="457200" cy="3657600"/>
            <a:chOff x="914400" y="990600"/>
            <a:chExt cx="457200" cy="3657600"/>
          </a:xfrm>
        </p:grpSpPr>
        <p:sp>
          <p:nvSpPr>
            <p:cNvPr id="60" name="Rectangle 58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1" name="Rectangle 59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2" name="Rectangle 60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3" name="Rectangle 61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4" name="Rectangle 62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5" name="Rectangle 63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6" name="Rectangle 64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7" name="Rectangle 65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68" name="Group 66"/>
          <p:cNvGrpSpPr/>
          <p:nvPr/>
        </p:nvGrpSpPr>
        <p:grpSpPr>
          <a:xfrm>
            <a:off x="4038600" y="2362200"/>
            <a:ext cx="457200" cy="3657600"/>
            <a:chOff x="914400" y="990600"/>
            <a:chExt cx="457200" cy="3657600"/>
          </a:xfrm>
        </p:grpSpPr>
        <p:sp>
          <p:nvSpPr>
            <p:cNvPr id="69" name="Rectangle 67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0" name="Rectangle 68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1" name="Rectangle 69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2" name="Rectangle 70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3" name="Rectangle 71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4" name="Rectangle 72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5" name="Rectangle 73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6" name="Rectangle 74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77" name="Group 75"/>
          <p:cNvGrpSpPr/>
          <p:nvPr/>
        </p:nvGrpSpPr>
        <p:grpSpPr>
          <a:xfrm>
            <a:off x="4495800" y="2362200"/>
            <a:ext cx="457200" cy="3657600"/>
            <a:chOff x="914400" y="990600"/>
            <a:chExt cx="457200" cy="3657600"/>
          </a:xfrm>
        </p:grpSpPr>
        <p:sp>
          <p:nvSpPr>
            <p:cNvPr id="78" name="Rectangle 76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9" name="Rectangle 77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0" name="Rectangle 78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1" name="Rectangle 79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2" name="Rectangle 80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3" name="Rectangle 81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4" name="Rectangle 82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5" name="Rectangle 83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sp>
        <p:nvSpPr>
          <p:cNvPr id="86" name="TextBox 84"/>
          <p:cNvSpPr txBox="1"/>
          <p:nvPr/>
        </p:nvSpPr>
        <p:spPr>
          <a:xfrm>
            <a:off x="1524000" y="61075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7" name="TextBox 85"/>
          <p:cNvSpPr txBox="1"/>
          <p:nvPr/>
        </p:nvSpPr>
        <p:spPr>
          <a:xfrm>
            <a:off x="1066800" y="61075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8" name="TextBox 86"/>
          <p:cNvSpPr txBox="1"/>
          <p:nvPr/>
        </p:nvSpPr>
        <p:spPr>
          <a:xfrm>
            <a:off x="609600" y="61075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9" name="TextBox 87"/>
          <p:cNvSpPr txBox="1"/>
          <p:nvPr/>
        </p:nvSpPr>
        <p:spPr>
          <a:xfrm>
            <a:off x="1981200" y="61075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0" name="TextBox 88"/>
          <p:cNvSpPr txBox="1"/>
          <p:nvPr/>
        </p:nvSpPr>
        <p:spPr>
          <a:xfrm>
            <a:off x="2438400" y="61075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1" name="TextBox 89"/>
          <p:cNvSpPr txBox="1"/>
          <p:nvPr/>
        </p:nvSpPr>
        <p:spPr>
          <a:xfrm>
            <a:off x="2895600" y="61075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2" name="TextBox 90"/>
          <p:cNvSpPr txBox="1"/>
          <p:nvPr/>
        </p:nvSpPr>
        <p:spPr>
          <a:xfrm>
            <a:off x="3352800" y="61075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3" name="TextBox 91"/>
          <p:cNvSpPr txBox="1"/>
          <p:nvPr/>
        </p:nvSpPr>
        <p:spPr>
          <a:xfrm>
            <a:off x="3810000" y="61075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4" name="TextBox 92"/>
          <p:cNvSpPr txBox="1"/>
          <p:nvPr/>
        </p:nvSpPr>
        <p:spPr>
          <a:xfrm>
            <a:off x="4267200" y="61075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5" name="TextBox 93"/>
          <p:cNvSpPr txBox="1"/>
          <p:nvPr/>
        </p:nvSpPr>
        <p:spPr>
          <a:xfrm>
            <a:off x="4724400" y="61075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9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81000" y="53340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1000" y="4867696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81000" y="440139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1000" y="393509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81000" y="346879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81000" y="300249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81000" y="2536191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81000" y="206989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4" name="Oval 104"/>
          <p:cNvSpPr/>
          <p:nvPr/>
        </p:nvSpPr>
        <p:spPr>
          <a:xfrm>
            <a:off x="3467100" y="27051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5" name="Oval 105"/>
          <p:cNvSpPr/>
          <p:nvPr/>
        </p:nvSpPr>
        <p:spPr>
          <a:xfrm>
            <a:off x="3924300" y="45339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6" name="Oval 106"/>
          <p:cNvSpPr/>
          <p:nvPr/>
        </p:nvSpPr>
        <p:spPr>
          <a:xfrm>
            <a:off x="2095500" y="5905500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7" name="Oval 107"/>
          <p:cNvSpPr/>
          <p:nvPr/>
        </p:nvSpPr>
        <p:spPr>
          <a:xfrm>
            <a:off x="1638300" y="4533900"/>
            <a:ext cx="228600" cy="228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8" name="Oval 108"/>
          <p:cNvSpPr/>
          <p:nvPr/>
        </p:nvSpPr>
        <p:spPr>
          <a:xfrm>
            <a:off x="2095500" y="2247900"/>
            <a:ext cx="228600" cy="2286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9" name="Oval 109"/>
          <p:cNvSpPr/>
          <p:nvPr/>
        </p:nvSpPr>
        <p:spPr>
          <a:xfrm>
            <a:off x="4381500" y="2695864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0" name="Oval 110"/>
          <p:cNvSpPr/>
          <p:nvPr/>
        </p:nvSpPr>
        <p:spPr>
          <a:xfrm>
            <a:off x="2552700" y="31623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2" name="กล่องข้อความ 111"/>
          <p:cNvSpPr txBox="1"/>
          <p:nvPr/>
        </p:nvSpPr>
        <p:spPr>
          <a:xfrm>
            <a:off x="1181100" y="4006128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H[k -2], O</a:t>
            </a:r>
            <a:endParaRPr lang="th-TH" b="1" i="1" dirty="0">
              <a:solidFill>
                <a:srgbClr val="00B050"/>
              </a:solidFill>
              <a:highlight>
                <a:srgbClr val="FFFF00"/>
              </a:highligh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3" name="กล่องข้อความ 112"/>
          <p:cNvSpPr txBox="1"/>
          <p:nvPr/>
        </p:nvSpPr>
        <p:spPr>
          <a:xfrm>
            <a:off x="1772761" y="2545378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P[</a:t>
            </a:r>
            <a:r>
              <a:rPr lang="en-US" b="1" i="1" dirty="0" err="1">
                <a:solidFill>
                  <a:srgbClr val="00B050"/>
                </a:solidFill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b="1" i="1" dirty="0">
                <a:solidFill>
                  <a:srgbClr val="00B050"/>
                </a:solidFill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], B</a:t>
            </a:r>
            <a:endParaRPr lang="th-TH" b="1" i="1" dirty="0">
              <a:solidFill>
                <a:srgbClr val="00B050"/>
              </a:solidFill>
              <a:highlight>
                <a:srgbClr val="FFFF00"/>
              </a:highligh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4" name="กล่องข้อความ 113"/>
          <p:cNvSpPr txBox="1"/>
          <p:nvPr/>
        </p:nvSpPr>
        <p:spPr>
          <a:xfrm>
            <a:off x="1585270" y="5343665"/>
            <a:ext cx="124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H[k -1], A</a:t>
            </a:r>
            <a:endParaRPr lang="th-TH" b="1" i="1" dirty="0">
              <a:solidFill>
                <a:srgbClr val="00B050"/>
              </a:solidFill>
              <a:highlight>
                <a:srgbClr val="FFFF00"/>
              </a:highligh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4544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146</Words>
  <Application>Microsoft Office PowerPoint</Application>
  <PresentationFormat>นำเสนอทางหน้าจอ (4:3)</PresentationFormat>
  <Paragraphs>46</Paragraphs>
  <Slides>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</vt:i4>
      </vt:variant>
    </vt:vector>
  </HeadingPairs>
  <TitlesOfParts>
    <vt:vector size="9" baseType="lpstr">
      <vt:lpstr>Angsana New</vt:lpstr>
      <vt:lpstr>Arial</vt:lpstr>
      <vt:lpstr>Calibri</vt:lpstr>
      <vt:lpstr>Cordia New</vt:lpstr>
      <vt:lpstr>TH Sarabun New</vt:lpstr>
      <vt:lpstr>Office Theme</vt:lpstr>
      <vt:lpstr>Convex Hull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ARSURA</cp:lastModifiedBy>
  <cp:revision>15</cp:revision>
  <dcterms:created xsi:type="dcterms:W3CDTF">2017-03-07T06:40:45Z</dcterms:created>
  <dcterms:modified xsi:type="dcterms:W3CDTF">2017-03-11T19:54:10Z</dcterms:modified>
</cp:coreProperties>
</file>