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36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85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3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27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68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24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40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42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76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7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4A17-F859-4F0A-B7C5-B5A5A56628A6}" type="datetimeFigureOut">
              <a:rPr lang="th-TH" smtClean="0"/>
              <a:t>13/03/60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60D-A156-41BF-A3CA-28E22F736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331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Convex Hull</a:t>
            </a:r>
            <a:endParaRPr lang="th-TH" sz="10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6883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ตัวเชื่อมต่อตรง 112"/>
          <p:cNvCxnSpPr>
            <a:cxnSpLocks/>
          </p:cNvCxnSpPr>
          <p:nvPr/>
        </p:nvCxnSpPr>
        <p:spPr>
          <a:xfrm flipV="1">
            <a:off x="6024252" y="1078345"/>
            <a:ext cx="1371600" cy="2971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ตัวเชื่อมต่อตรง 113"/>
          <p:cNvCxnSpPr>
            <a:cxnSpLocks/>
            <a:stCxn id="102" idx="0"/>
          </p:cNvCxnSpPr>
          <p:nvPr/>
        </p:nvCxnSpPr>
        <p:spPr>
          <a:xfrm flipH="1" flipV="1">
            <a:off x="7485982" y="1056620"/>
            <a:ext cx="371854" cy="164848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3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2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1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0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8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39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7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8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7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5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6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4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5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3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สี่เหลี่ยมผืนผ้า 107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6,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กล่องข้อความ 108"/>
          <p:cNvSpPr txBox="1"/>
          <p:nvPr/>
        </p:nvSpPr>
        <p:spPr>
          <a:xfrm>
            <a:off x="5613942" y="364364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6982693" y="49069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7286336" y="2907145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point[5]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TextBox 94"/>
          <p:cNvSpPr txBox="1"/>
          <p:nvPr/>
        </p:nvSpPr>
        <p:spPr>
          <a:xfrm>
            <a:off x="285750" y="299673"/>
            <a:ext cx="3842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5, k = 3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(hull[1], hull[2], points[5])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3}) = -19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8493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3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2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1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0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8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39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7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8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7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5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6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4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5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3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สี่เหลี่ยมผืนผ้า 107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(6,7)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TextBox 94"/>
          <p:cNvSpPr txBox="1"/>
          <p:nvPr/>
        </p:nvSpPr>
        <p:spPr>
          <a:xfrm>
            <a:off x="285750" y="299673"/>
            <a:ext cx="384290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points[5])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{7, 3}) = 15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 = points[5];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7,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0" name="ตัวเชื่อมต่อตรง 109"/>
          <p:cNvCxnSpPr>
            <a:cxnSpLocks/>
            <a:endCxn id="103" idx="0"/>
          </p:cNvCxnSpPr>
          <p:nvPr/>
        </p:nvCxnSpPr>
        <p:spPr>
          <a:xfrm>
            <a:off x="5626683" y="2916961"/>
            <a:ext cx="402353" cy="11597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ตัวเชื่อมต่อตรง 110"/>
          <p:cNvCxnSpPr>
            <a:cxnSpLocks/>
            <a:stCxn id="103" idx="7"/>
            <a:endCxn id="102" idx="4"/>
          </p:cNvCxnSpPr>
          <p:nvPr/>
        </p:nvCxnSpPr>
        <p:spPr>
          <a:xfrm flipV="1">
            <a:off x="6109858" y="2933700"/>
            <a:ext cx="1747978" cy="11764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6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ตัวเชื่อมต่อตรง 114"/>
          <p:cNvCxnSpPr>
            <a:cxnSpLocks/>
            <a:stCxn id="102" idx="7"/>
            <a:endCxn id="111" idx="0"/>
          </p:cNvCxnSpPr>
          <p:nvPr/>
        </p:nvCxnSpPr>
        <p:spPr>
          <a:xfrm flipV="1">
            <a:off x="7938658" y="1044619"/>
            <a:ext cx="376378" cy="16939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ตัวเชื่อมต่อตรง 117"/>
          <p:cNvCxnSpPr>
            <a:cxnSpLocks/>
            <a:stCxn id="104" idx="4"/>
          </p:cNvCxnSpPr>
          <p:nvPr/>
        </p:nvCxnSpPr>
        <p:spPr>
          <a:xfrm>
            <a:off x="5571836" y="2933700"/>
            <a:ext cx="457200" cy="114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ตัวเชื่อมต่อตรง 112"/>
          <p:cNvCxnSpPr>
            <a:cxnSpLocks/>
            <a:stCxn id="109" idx="2"/>
            <a:endCxn id="102" idx="3"/>
          </p:cNvCxnSpPr>
          <p:nvPr/>
        </p:nvCxnSpPr>
        <p:spPr>
          <a:xfrm flipV="1">
            <a:off x="6086187" y="2900222"/>
            <a:ext cx="1690827" cy="12666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3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2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1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0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8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39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7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8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7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5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6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4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5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3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สี่เหลี่ยมผืนผ้า 107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7,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กล่องข้อความ 108"/>
          <p:cNvSpPr txBox="1"/>
          <p:nvPr/>
        </p:nvSpPr>
        <p:spPr>
          <a:xfrm>
            <a:off x="5613942" y="364364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6982693" y="49069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7767450" y="1044619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point[6]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TextBox 94"/>
          <p:cNvSpPr txBox="1"/>
          <p:nvPr/>
        </p:nvSpPr>
        <p:spPr>
          <a:xfrm>
            <a:off x="285750" y="299673"/>
            <a:ext cx="384290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6, k = 3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(hull[1], hull[2], points[6])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7}) = -20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hull[3] = points[6];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7,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(8,7)}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70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09964" y="14478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6400" y="1447800"/>
            <a:ext cx="457200" cy="3657600"/>
            <a:chOff x="914400" y="990600"/>
            <a:chExt cx="457200" cy="3657600"/>
          </a:xfrm>
        </p:grpSpPr>
        <p:sp>
          <p:nvSpPr>
            <p:cNvPr id="14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33600" y="1447800"/>
            <a:ext cx="457200" cy="3657600"/>
            <a:chOff x="914400" y="990600"/>
            <a:chExt cx="457200" cy="3657600"/>
          </a:xfrm>
        </p:grpSpPr>
        <p:sp>
          <p:nvSpPr>
            <p:cNvPr id="23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90800" y="1447800"/>
            <a:ext cx="457200" cy="3657600"/>
            <a:chOff x="914400" y="990600"/>
            <a:chExt cx="457200" cy="3657600"/>
          </a:xfrm>
        </p:grpSpPr>
        <p:sp>
          <p:nvSpPr>
            <p:cNvPr id="32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8000" y="1447800"/>
            <a:ext cx="457200" cy="3657600"/>
            <a:chOff x="914400" y="990600"/>
            <a:chExt cx="457200" cy="3657600"/>
          </a:xfrm>
        </p:grpSpPr>
        <p:sp>
          <p:nvSpPr>
            <p:cNvPr id="41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05200" y="1447800"/>
            <a:ext cx="457200" cy="3657600"/>
            <a:chOff x="914400" y="990600"/>
            <a:chExt cx="457200" cy="3657600"/>
          </a:xfrm>
        </p:grpSpPr>
        <p:sp>
          <p:nvSpPr>
            <p:cNvPr id="50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962400" y="1447800"/>
            <a:ext cx="457200" cy="3657600"/>
            <a:chOff x="914400" y="990600"/>
            <a:chExt cx="457200" cy="3657600"/>
          </a:xfrm>
        </p:grpSpPr>
        <p:sp>
          <p:nvSpPr>
            <p:cNvPr id="59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19600" y="1447800"/>
            <a:ext cx="457200" cy="3657600"/>
            <a:chOff x="914400" y="990600"/>
            <a:chExt cx="457200" cy="3657600"/>
          </a:xfrm>
        </p:grpSpPr>
        <p:sp>
          <p:nvSpPr>
            <p:cNvPr id="68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76800" y="1447800"/>
            <a:ext cx="457200" cy="3657600"/>
            <a:chOff x="914400" y="990600"/>
            <a:chExt cx="457200" cy="3657600"/>
          </a:xfrm>
        </p:grpSpPr>
        <p:sp>
          <p:nvSpPr>
            <p:cNvPr id="77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9050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478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906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622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194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766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338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1910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482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05400" y="51931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91200" y="14478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(6,7), (7,3), (3,0), (2,3), (3,8), (8,7)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(4,6)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62000" y="44196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2000" y="39532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62000" y="34869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62000" y="30206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62000" y="25543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62000" y="20880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2000" y="16217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62000" y="11554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848100" y="1790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305300" y="3619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476500" y="4991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019300" y="3619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2476500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762500" y="17814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933700" y="22479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4" name="TextBox 94"/>
          <p:cNvSpPr txBox="1"/>
          <p:nvPr/>
        </p:nvSpPr>
        <p:spPr>
          <a:xfrm>
            <a:off x="5791200" y="262019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Sorted: 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</a:p>
        </p:txBody>
      </p:sp>
    </p:spTree>
    <p:extLst>
      <p:ext uri="{BB962C8B-B14F-4D97-AF65-F5344CB8AC3E}">
        <p14:creationId xmlns:p14="http://schemas.microsoft.com/office/powerpoint/2010/main" val="32815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Lower Hull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7218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486564" y="610478"/>
            <a:ext cx="457200" cy="3657600"/>
            <a:chOff x="914400" y="990600"/>
            <a:chExt cx="457200" cy="3657600"/>
          </a:xfrm>
        </p:grpSpPr>
        <p:sp>
          <p:nvSpPr>
            <p:cNvPr id="3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4953000" y="610478"/>
            <a:ext cx="457200" cy="3657600"/>
            <a:chOff x="914400" y="990600"/>
            <a:chExt cx="457200" cy="3657600"/>
          </a:xfrm>
        </p:grpSpPr>
        <p:sp>
          <p:nvSpPr>
            <p:cNvPr id="12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410200" y="610478"/>
            <a:ext cx="457200" cy="3657600"/>
            <a:chOff x="914400" y="990600"/>
            <a:chExt cx="457200" cy="3657600"/>
          </a:xfrm>
        </p:grpSpPr>
        <p:sp>
          <p:nvSpPr>
            <p:cNvPr id="21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5867400" y="610478"/>
            <a:ext cx="457200" cy="3657600"/>
            <a:chOff x="914400" y="990600"/>
            <a:chExt cx="457200" cy="3657600"/>
          </a:xfrm>
        </p:grpSpPr>
        <p:sp>
          <p:nvSpPr>
            <p:cNvPr id="30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8" name="Group 39"/>
          <p:cNvGrpSpPr/>
          <p:nvPr/>
        </p:nvGrpSpPr>
        <p:grpSpPr>
          <a:xfrm>
            <a:off x="6324600" y="610478"/>
            <a:ext cx="457200" cy="3657600"/>
            <a:chOff x="914400" y="990600"/>
            <a:chExt cx="457200" cy="3657600"/>
          </a:xfrm>
        </p:grpSpPr>
        <p:sp>
          <p:nvSpPr>
            <p:cNvPr id="39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7" name="Group 48"/>
          <p:cNvGrpSpPr/>
          <p:nvPr/>
        </p:nvGrpSpPr>
        <p:grpSpPr>
          <a:xfrm>
            <a:off x="6781800" y="610478"/>
            <a:ext cx="457200" cy="3657600"/>
            <a:chOff x="914400" y="990600"/>
            <a:chExt cx="457200" cy="3657600"/>
          </a:xfrm>
        </p:grpSpPr>
        <p:sp>
          <p:nvSpPr>
            <p:cNvPr id="48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7239000" y="610478"/>
            <a:ext cx="457200" cy="3657600"/>
            <a:chOff x="914400" y="990600"/>
            <a:chExt cx="457200" cy="3657600"/>
          </a:xfrm>
        </p:grpSpPr>
        <p:sp>
          <p:nvSpPr>
            <p:cNvPr id="57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5" name="Group 66"/>
          <p:cNvGrpSpPr/>
          <p:nvPr/>
        </p:nvGrpSpPr>
        <p:grpSpPr>
          <a:xfrm>
            <a:off x="7696200" y="610478"/>
            <a:ext cx="457200" cy="3657600"/>
            <a:chOff x="914400" y="990600"/>
            <a:chExt cx="457200" cy="3657600"/>
          </a:xfrm>
        </p:grpSpPr>
        <p:sp>
          <p:nvSpPr>
            <p:cNvPr id="66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4" name="Group 75"/>
          <p:cNvGrpSpPr/>
          <p:nvPr/>
        </p:nvGrpSpPr>
        <p:grpSpPr>
          <a:xfrm>
            <a:off x="8153400" y="610478"/>
            <a:ext cx="457200" cy="3657600"/>
            <a:chOff x="914400" y="990600"/>
            <a:chExt cx="457200" cy="3657600"/>
          </a:xfrm>
        </p:grpSpPr>
        <p:sp>
          <p:nvSpPr>
            <p:cNvPr id="75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3" name="TextBox 84"/>
          <p:cNvSpPr txBox="1"/>
          <p:nvPr/>
        </p:nvSpPr>
        <p:spPr>
          <a:xfrm>
            <a:off x="51816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47244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6"/>
          <p:cNvSpPr txBox="1"/>
          <p:nvPr/>
        </p:nvSpPr>
        <p:spPr>
          <a:xfrm>
            <a:off x="42672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56388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8"/>
          <p:cNvSpPr txBox="1"/>
          <p:nvPr/>
        </p:nvSpPr>
        <p:spPr>
          <a:xfrm>
            <a:off x="60960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9"/>
          <p:cNvSpPr txBox="1"/>
          <p:nvPr/>
        </p:nvSpPr>
        <p:spPr>
          <a:xfrm>
            <a:off x="65532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90"/>
          <p:cNvSpPr txBox="1"/>
          <p:nvPr/>
        </p:nvSpPr>
        <p:spPr>
          <a:xfrm>
            <a:off x="70104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1"/>
          <p:cNvSpPr txBox="1"/>
          <p:nvPr/>
        </p:nvSpPr>
        <p:spPr>
          <a:xfrm>
            <a:off x="74676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2"/>
          <p:cNvSpPr txBox="1"/>
          <p:nvPr/>
        </p:nvSpPr>
        <p:spPr>
          <a:xfrm>
            <a:off x="79248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3"/>
          <p:cNvSpPr txBox="1"/>
          <p:nvPr/>
        </p:nvSpPr>
        <p:spPr>
          <a:xfrm>
            <a:off x="8382000" y="43558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038600" y="358227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038600" y="311597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038600" y="264967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038600" y="218337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038600" y="171707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038600" y="125077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038600" y="78446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038600" y="31816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124700" y="9533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581900" y="27821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753100" y="41537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295900" y="27821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753100" y="4961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039100" y="944142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210300" y="141057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TextBox 94"/>
          <p:cNvSpPr txBox="1"/>
          <p:nvPr/>
        </p:nvSpPr>
        <p:spPr>
          <a:xfrm>
            <a:off x="285750" y="299673"/>
            <a:ext cx="3200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0, k = 0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hull[0] = points[0];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1, k = 1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 = points[1];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0" name="ตัวเชื่อมต่อตรง 109"/>
          <p:cNvCxnSpPr>
            <a:cxnSpLocks/>
          </p:cNvCxnSpPr>
          <p:nvPr/>
        </p:nvCxnSpPr>
        <p:spPr>
          <a:xfrm>
            <a:off x="5448771" y="2989254"/>
            <a:ext cx="376378" cy="1176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/>
          <p:cNvSpPr txBox="1"/>
          <p:nvPr/>
        </p:nvSpPr>
        <p:spPr>
          <a:xfrm>
            <a:off x="285750" y="299673"/>
            <a:ext cx="38429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2, k = 2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points[2])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{3, 8}) = 8 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 = points[2];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(3,8)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(3,0)}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4" name="ตัวเชื่อมต่อตรง 113"/>
          <p:cNvCxnSpPr>
            <a:cxnSpLocks/>
            <a:stCxn id="105" idx="4"/>
            <a:endCxn id="104" idx="0"/>
          </p:cNvCxnSpPr>
          <p:nvPr/>
        </p:nvCxnSpPr>
        <p:spPr>
          <a:xfrm>
            <a:off x="5571836" y="2933700"/>
            <a:ext cx="457200" cy="114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ตัวเชื่อมต่อตรง 114"/>
          <p:cNvCxnSpPr>
            <a:stCxn id="104" idx="0"/>
            <a:endCxn id="106" idx="4"/>
          </p:cNvCxnSpPr>
          <p:nvPr/>
        </p:nvCxnSpPr>
        <p:spPr>
          <a:xfrm flipV="1">
            <a:off x="6029036" y="647700"/>
            <a:ext cx="0" cy="3429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0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ตัวเชื่อมต่อตรง 117"/>
          <p:cNvCxnSpPr>
            <a:cxnSpLocks/>
            <a:stCxn id="106" idx="5"/>
          </p:cNvCxnSpPr>
          <p:nvPr/>
        </p:nvCxnSpPr>
        <p:spPr>
          <a:xfrm>
            <a:off x="6109858" y="614222"/>
            <a:ext cx="334272" cy="7185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94"/>
          <p:cNvSpPr txBox="1"/>
          <p:nvPr/>
        </p:nvSpPr>
        <p:spPr>
          <a:xfrm>
            <a:off x="285750" y="299673"/>
            <a:ext cx="38429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3, k = 3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(hull[1], hull[2], points[3])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({3, 0}, {3, 8}, {4, 6}) = -8 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(3,8)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5613942" y="3654503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5075763" y="9717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5962564" y="92421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point[3]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4" name="ตัวเชื่อมต่อตรง 113"/>
          <p:cNvCxnSpPr/>
          <p:nvPr/>
        </p:nvCxnSpPr>
        <p:spPr>
          <a:xfrm flipV="1">
            <a:off x="6029036" y="647700"/>
            <a:ext cx="0" cy="3429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4"/>
          <p:cNvSpPr txBox="1"/>
          <p:nvPr/>
        </p:nvSpPr>
        <p:spPr>
          <a:xfrm>
            <a:off x="285750" y="299673"/>
            <a:ext cx="384290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points[3])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{4, 6}) = 9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 = points[3];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(3,8)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3" name="ตัวเชื่อมต่อตรง 112"/>
          <p:cNvCxnSpPr>
            <a:cxnSpLocks/>
          </p:cNvCxnSpPr>
          <p:nvPr/>
        </p:nvCxnSpPr>
        <p:spPr>
          <a:xfrm>
            <a:off x="5626683" y="2916961"/>
            <a:ext cx="376378" cy="1176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ตัวเชื่อมต่อตรง 113"/>
          <p:cNvCxnSpPr>
            <a:cxnSpLocks/>
            <a:endCxn id="108" idx="4"/>
          </p:cNvCxnSpPr>
          <p:nvPr/>
        </p:nvCxnSpPr>
        <p:spPr>
          <a:xfrm flipV="1">
            <a:off x="6029036" y="1562100"/>
            <a:ext cx="457200" cy="2514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ตัวเชื่อมต่อตรง 113"/>
          <p:cNvCxnSpPr>
            <a:cxnSpLocks/>
            <a:endCxn id="108" idx="4"/>
          </p:cNvCxnSpPr>
          <p:nvPr/>
        </p:nvCxnSpPr>
        <p:spPr>
          <a:xfrm flipV="1">
            <a:off x="6029036" y="1562100"/>
            <a:ext cx="457200" cy="2514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ตัวเชื่อมต่อตรง 115"/>
          <p:cNvCxnSpPr>
            <a:cxnSpLocks/>
            <a:stCxn id="102" idx="3"/>
          </p:cNvCxnSpPr>
          <p:nvPr/>
        </p:nvCxnSpPr>
        <p:spPr>
          <a:xfrm flipH="1">
            <a:off x="6608060" y="1071422"/>
            <a:ext cx="711754" cy="3125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4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3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2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1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8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40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9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6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8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5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7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4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6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3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(4,6)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กล่องข้อความ 109"/>
          <p:cNvSpPr txBox="1"/>
          <p:nvPr/>
        </p:nvSpPr>
        <p:spPr>
          <a:xfrm>
            <a:off x="5613942" y="364364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hull[1]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1" name="กล่องข้อความ 110"/>
          <p:cNvSpPr txBox="1"/>
          <p:nvPr/>
        </p:nvSpPr>
        <p:spPr>
          <a:xfrm>
            <a:off x="6029036" y="911303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กล่องข้อความ 111"/>
          <p:cNvSpPr txBox="1"/>
          <p:nvPr/>
        </p:nvSpPr>
        <p:spPr>
          <a:xfrm>
            <a:off x="6870294" y="473625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point[4]</a:t>
            </a:r>
            <a:endParaRPr lang="th-TH" b="1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3" name="TextBox 94"/>
          <p:cNvSpPr txBox="1"/>
          <p:nvPr/>
        </p:nvSpPr>
        <p:spPr>
          <a:xfrm>
            <a:off x="285750" y="299673"/>
            <a:ext cx="3842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for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4, k = 3</a:t>
            </a:r>
          </a:p>
          <a:p>
            <a:pPr lvl="1"/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k &gt;= 2 &amp;&amp; </a:t>
            </a:r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(hull[1], hull[2], points[4])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4,6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}, {</a:t>
            </a:r>
            <a:r>
              <a:rPr lang="th-TH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6,7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}) = -11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True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230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4648200" y="533400"/>
            <a:ext cx="457200" cy="3657600"/>
            <a:chOff x="914400" y="990600"/>
            <a:chExt cx="457200" cy="3657600"/>
          </a:xfrm>
        </p:grpSpPr>
        <p:sp>
          <p:nvSpPr>
            <p:cNvPr id="3" name="Rectangle 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5114636" y="533400"/>
            <a:ext cx="457200" cy="3657600"/>
            <a:chOff x="914400" y="990600"/>
            <a:chExt cx="457200" cy="3657600"/>
          </a:xfrm>
        </p:grpSpPr>
        <p:sp>
          <p:nvSpPr>
            <p:cNvPr id="12" name="Rectangle 13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5" name="Rectangle 16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Rectangle 17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8" name="Rectangle 19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9" name="Rectangle 20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5571836" y="533400"/>
            <a:ext cx="457200" cy="3657600"/>
            <a:chOff x="914400" y="990600"/>
            <a:chExt cx="457200" cy="3657600"/>
          </a:xfrm>
        </p:grpSpPr>
        <p:sp>
          <p:nvSpPr>
            <p:cNvPr id="21" name="Rectangle 22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2" name="Rectangle 23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3" name="Rectangle 24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4" name="Rectangle 25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5" name="Rectangle 26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6" name="Rectangle 27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7" name="Rectangle 28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28" name="Rectangle 29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6029036" y="533400"/>
            <a:ext cx="457200" cy="3657600"/>
            <a:chOff x="914400" y="990600"/>
            <a:chExt cx="457200" cy="3657600"/>
          </a:xfrm>
        </p:grpSpPr>
        <p:sp>
          <p:nvSpPr>
            <p:cNvPr id="30" name="Rectangle 31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1" name="Rectangle 32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4" name="Rectangle 35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5" name="Rectangle 36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6" name="Rectangle 37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7" name="Rectangle 38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38" name="Group 39"/>
          <p:cNvGrpSpPr/>
          <p:nvPr/>
        </p:nvGrpSpPr>
        <p:grpSpPr>
          <a:xfrm>
            <a:off x="6486236" y="533400"/>
            <a:ext cx="457200" cy="3657600"/>
            <a:chOff x="914400" y="990600"/>
            <a:chExt cx="457200" cy="3657600"/>
          </a:xfrm>
        </p:grpSpPr>
        <p:sp>
          <p:nvSpPr>
            <p:cNvPr id="39" name="Rectangle 40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0" name="Rectangle 41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1" name="Rectangle 42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2" name="Rectangle 43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3" name="Rectangle 44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6" name="Rectangle 47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47" name="Group 48"/>
          <p:cNvGrpSpPr/>
          <p:nvPr/>
        </p:nvGrpSpPr>
        <p:grpSpPr>
          <a:xfrm>
            <a:off x="6943436" y="533400"/>
            <a:ext cx="457200" cy="3657600"/>
            <a:chOff x="914400" y="990600"/>
            <a:chExt cx="457200" cy="3657600"/>
          </a:xfrm>
        </p:grpSpPr>
        <p:sp>
          <p:nvSpPr>
            <p:cNvPr id="48" name="Rectangle 49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49" name="Rectangle 50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0" name="Rectangle 51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1" name="Rectangle 52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2" name="Rectangle 53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3" name="Rectangle 54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4" name="Rectangle 55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5" name="Rectangle 56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56" name="Group 57"/>
          <p:cNvGrpSpPr/>
          <p:nvPr/>
        </p:nvGrpSpPr>
        <p:grpSpPr>
          <a:xfrm>
            <a:off x="7400636" y="533400"/>
            <a:ext cx="457200" cy="3657600"/>
            <a:chOff x="914400" y="990600"/>
            <a:chExt cx="457200" cy="3657600"/>
          </a:xfrm>
        </p:grpSpPr>
        <p:sp>
          <p:nvSpPr>
            <p:cNvPr id="57" name="Rectangle 58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8" name="Rectangle 59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59" name="Rectangle 60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1" name="Rectangle 62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2" name="Rectangle 63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3" name="Rectangle 64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4" name="Rectangle 65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65" name="Group 66"/>
          <p:cNvGrpSpPr/>
          <p:nvPr/>
        </p:nvGrpSpPr>
        <p:grpSpPr>
          <a:xfrm>
            <a:off x="7857836" y="533400"/>
            <a:ext cx="457200" cy="3657600"/>
            <a:chOff x="914400" y="990600"/>
            <a:chExt cx="457200" cy="3657600"/>
          </a:xfrm>
        </p:grpSpPr>
        <p:sp>
          <p:nvSpPr>
            <p:cNvPr id="66" name="Rectangle 67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7" name="Rectangle 68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8" name="Rectangle 69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69" name="Rectangle 70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0" name="Rectangle 71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1" name="Rectangle 72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2" name="Rectangle 73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3" name="Rectangle 74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grpSp>
        <p:nvGrpSpPr>
          <p:cNvPr id="74" name="Group 75"/>
          <p:cNvGrpSpPr/>
          <p:nvPr/>
        </p:nvGrpSpPr>
        <p:grpSpPr>
          <a:xfrm>
            <a:off x="8315036" y="533400"/>
            <a:ext cx="457200" cy="3657600"/>
            <a:chOff x="914400" y="990600"/>
            <a:chExt cx="457200" cy="3657600"/>
          </a:xfrm>
        </p:grpSpPr>
        <p:sp>
          <p:nvSpPr>
            <p:cNvPr id="75" name="Rectangle 76"/>
            <p:cNvSpPr/>
            <p:nvPr/>
          </p:nvSpPr>
          <p:spPr>
            <a:xfrm>
              <a:off x="914400" y="990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6" name="Rectangle 77"/>
            <p:cNvSpPr/>
            <p:nvPr/>
          </p:nvSpPr>
          <p:spPr>
            <a:xfrm>
              <a:off x="914400" y="1447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7" name="Rectangle 78"/>
            <p:cNvSpPr/>
            <p:nvPr/>
          </p:nvSpPr>
          <p:spPr>
            <a:xfrm>
              <a:off x="914400" y="1905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8" name="Rectangle 79"/>
            <p:cNvSpPr/>
            <p:nvPr/>
          </p:nvSpPr>
          <p:spPr>
            <a:xfrm>
              <a:off x="914400" y="23622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79" name="Rectangle 80"/>
            <p:cNvSpPr/>
            <p:nvPr/>
          </p:nvSpPr>
          <p:spPr>
            <a:xfrm>
              <a:off x="914400" y="28194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914400" y="32766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1" name="Rectangle 82"/>
            <p:cNvSpPr/>
            <p:nvPr/>
          </p:nvSpPr>
          <p:spPr>
            <a:xfrm>
              <a:off x="914400" y="37338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82" name="Rectangle 83"/>
            <p:cNvSpPr/>
            <p:nvPr/>
          </p:nvSpPr>
          <p:spPr>
            <a:xfrm>
              <a:off x="914400" y="4191000"/>
              <a:ext cx="457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83" name="TextBox 84"/>
          <p:cNvSpPr txBox="1"/>
          <p:nvPr/>
        </p:nvSpPr>
        <p:spPr>
          <a:xfrm>
            <a:off x="5343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4" name="TextBox 85"/>
          <p:cNvSpPr txBox="1"/>
          <p:nvPr/>
        </p:nvSpPr>
        <p:spPr>
          <a:xfrm>
            <a:off x="4886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5" name="TextBox 86"/>
          <p:cNvSpPr txBox="1"/>
          <p:nvPr/>
        </p:nvSpPr>
        <p:spPr>
          <a:xfrm>
            <a:off x="4428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6" name="TextBox 87"/>
          <p:cNvSpPr txBox="1"/>
          <p:nvPr/>
        </p:nvSpPr>
        <p:spPr>
          <a:xfrm>
            <a:off x="5800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7" name="TextBox 88"/>
          <p:cNvSpPr txBox="1"/>
          <p:nvPr/>
        </p:nvSpPr>
        <p:spPr>
          <a:xfrm>
            <a:off x="6257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8" name="TextBox 89"/>
          <p:cNvSpPr txBox="1"/>
          <p:nvPr/>
        </p:nvSpPr>
        <p:spPr>
          <a:xfrm>
            <a:off x="67148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9" name="TextBox 90"/>
          <p:cNvSpPr txBox="1"/>
          <p:nvPr/>
        </p:nvSpPr>
        <p:spPr>
          <a:xfrm>
            <a:off x="71720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0" name="TextBox 91"/>
          <p:cNvSpPr txBox="1"/>
          <p:nvPr/>
        </p:nvSpPr>
        <p:spPr>
          <a:xfrm>
            <a:off x="76292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TextBox 92"/>
          <p:cNvSpPr txBox="1"/>
          <p:nvPr/>
        </p:nvSpPr>
        <p:spPr>
          <a:xfrm>
            <a:off x="80864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2" name="TextBox 93"/>
          <p:cNvSpPr txBox="1"/>
          <p:nvPr/>
        </p:nvSpPr>
        <p:spPr>
          <a:xfrm>
            <a:off x="8543636" y="42787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3" name="TextBox 95"/>
          <p:cNvSpPr txBox="1"/>
          <p:nvPr/>
        </p:nvSpPr>
        <p:spPr>
          <a:xfrm>
            <a:off x="4200236" y="35052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4" name="TextBox 96"/>
          <p:cNvSpPr txBox="1"/>
          <p:nvPr/>
        </p:nvSpPr>
        <p:spPr>
          <a:xfrm>
            <a:off x="4200236" y="3038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5" name="TextBox 97"/>
          <p:cNvSpPr txBox="1"/>
          <p:nvPr/>
        </p:nvSpPr>
        <p:spPr>
          <a:xfrm>
            <a:off x="4200236" y="257259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8"/>
          <p:cNvSpPr txBox="1"/>
          <p:nvPr/>
        </p:nvSpPr>
        <p:spPr>
          <a:xfrm>
            <a:off x="4200236" y="210629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7" name="TextBox 99"/>
          <p:cNvSpPr txBox="1"/>
          <p:nvPr/>
        </p:nvSpPr>
        <p:spPr>
          <a:xfrm>
            <a:off x="4200236" y="163999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100"/>
          <p:cNvSpPr txBox="1"/>
          <p:nvPr/>
        </p:nvSpPr>
        <p:spPr>
          <a:xfrm>
            <a:off x="4200236" y="117369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101"/>
          <p:cNvSpPr txBox="1"/>
          <p:nvPr/>
        </p:nvSpPr>
        <p:spPr>
          <a:xfrm>
            <a:off x="4200236" y="70739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TextBox 102"/>
          <p:cNvSpPr txBox="1"/>
          <p:nvPr/>
        </p:nvSpPr>
        <p:spPr>
          <a:xfrm>
            <a:off x="4200236" y="2410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1" name="Oval 104"/>
          <p:cNvSpPr/>
          <p:nvPr/>
        </p:nvSpPr>
        <p:spPr>
          <a:xfrm>
            <a:off x="7286336" y="876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2" name="Oval 105"/>
          <p:cNvSpPr/>
          <p:nvPr/>
        </p:nvSpPr>
        <p:spPr>
          <a:xfrm>
            <a:off x="7743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3" name="Oval 106"/>
          <p:cNvSpPr/>
          <p:nvPr/>
        </p:nvSpPr>
        <p:spPr>
          <a:xfrm>
            <a:off x="5914736" y="40767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Oval 107"/>
          <p:cNvSpPr/>
          <p:nvPr/>
        </p:nvSpPr>
        <p:spPr>
          <a:xfrm>
            <a:off x="5457536" y="2705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5" name="Oval 108"/>
          <p:cNvSpPr/>
          <p:nvPr/>
        </p:nvSpPr>
        <p:spPr>
          <a:xfrm>
            <a:off x="5914736" y="419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Oval 109"/>
          <p:cNvSpPr/>
          <p:nvPr/>
        </p:nvSpPr>
        <p:spPr>
          <a:xfrm>
            <a:off x="8200736" y="86706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" name="Oval 110"/>
          <p:cNvSpPr/>
          <p:nvPr/>
        </p:nvSpPr>
        <p:spPr>
          <a:xfrm>
            <a:off x="6371936" y="13335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สี่เหลี่ยมผืนผ้า 107"/>
          <p:cNvSpPr/>
          <p:nvPr/>
        </p:nvSpPr>
        <p:spPr>
          <a:xfrm>
            <a:off x="5414818" y="4802705"/>
            <a:ext cx="305723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points = {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(2,3), (3,0), (3,8), (4,6), (6,7), (7,3)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(8,7)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</a:p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(4,6)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4" name="TextBox 94"/>
          <p:cNvSpPr txBox="1"/>
          <p:nvPr/>
        </p:nvSpPr>
        <p:spPr>
          <a:xfrm>
            <a:off x="285750" y="299673"/>
            <a:ext cx="384290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while loop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k = 2</a:t>
            </a:r>
          </a:p>
          <a:p>
            <a:pPr lvl="1"/>
            <a:r>
              <a:rPr lang="en-US" sz="3000" i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(hull[0], hull[1], points[3])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en-US" sz="3000" i="1" dirty="0" err="1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is_clockwise</a:t>
            </a:r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({2, 3}, {3, 0}, {6, 7}) = 16</a:t>
            </a:r>
          </a:p>
          <a:p>
            <a:pPr lvl="1"/>
            <a:r>
              <a:rPr lang="en-US" sz="3000" i="1" dirty="0">
                <a:solidFill>
                  <a:schemeClr val="accent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hull[2] = points[4];</a:t>
            </a:r>
          </a:p>
          <a:p>
            <a:pPr lvl="1"/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hull = {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(2,3)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(3,0), 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6,</a:t>
            </a:r>
            <a:r>
              <a:rPr lang="th-TH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7)</a:t>
            </a:r>
            <a:r>
              <a:rPr lang="en-US" sz="3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i="1" dirty="0">
              <a:solidFill>
                <a:schemeClr val="accent2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5" name="ตัวเชื่อมต่อตรง 114"/>
          <p:cNvCxnSpPr>
            <a:cxnSpLocks/>
          </p:cNvCxnSpPr>
          <p:nvPr/>
        </p:nvCxnSpPr>
        <p:spPr>
          <a:xfrm>
            <a:off x="5626683" y="2916961"/>
            <a:ext cx="376378" cy="1176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ตัวเชื่อมต่อตรง 115"/>
          <p:cNvCxnSpPr>
            <a:cxnSpLocks/>
            <a:endCxn id="101" idx="4"/>
          </p:cNvCxnSpPr>
          <p:nvPr/>
        </p:nvCxnSpPr>
        <p:spPr>
          <a:xfrm flipV="1">
            <a:off x="6029036" y="1104900"/>
            <a:ext cx="1371600" cy="2971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5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1184</Words>
  <Application>Microsoft Office PowerPoint</Application>
  <PresentationFormat>นำเสนอทางหน้าจอ (4:3)</PresentationFormat>
  <Paragraphs>306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8" baseType="lpstr">
      <vt:lpstr>Angsana New</vt:lpstr>
      <vt:lpstr>Arial</vt:lpstr>
      <vt:lpstr>Calibri</vt:lpstr>
      <vt:lpstr>Cordia New</vt:lpstr>
      <vt:lpstr>TH Sarabun New</vt:lpstr>
      <vt:lpstr>Office Theme</vt:lpstr>
      <vt:lpstr>Convex Hull</vt:lpstr>
      <vt:lpstr>งานนำเสนอ PowerPoint</vt:lpstr>
      <vt:lpstr>Lower Hull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ARSURA</cp:lastModifiedBy>
  <cp:revision>49</cp:revision>
  <dcterms:created xsi:type="dcterms:W3CDTF">2017-03-07T06:40:45Z</dcterms:created>
  <dcterms:modified xsi:type="dcterms:W3CDTF">2017-03-12T19:08:23Z</dcterms:modified>
</cp:coreProperties>
</file>