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Потребление электроэнергии в Воронежской области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numRef>
              <c:f>Лист1!$A$2:$A$10</c:f>
              <c:numCache>
                <c:formatCode>General</c:formatCod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numCache>
            </c:num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9560.7999999999975</c:v>
                </c:pt>
                <c:pt idx="1">
                  <c:v>9600</c:v>
                </c:pt>
                <c:pt idx="2">
                  <c:v>9651.5</c:v>
                </c:pt>
                <c:pt idx="3" formatCode="#,##0.00">
                  <c:v>9757.6</c:v>
                </c:pt>
                <c:pt idx="4" formatCode="#,##0.00">
                  <c:v>10216.6</c:v>
                </c:pt>
                <c:pt idx="5" formatCode="#,##0.00">
                  <c:v>10335.6</c:v>
                </c:pt>
                <c:pt idx="6" formatCode="#,##0.00">
                  <c:v>10540.3</c:v>
                </c:pt>
                <c:pt idx="7" formatCode="#,##0.00">
                  <c:v>10469.700000000001</c:v>
                </c:pt>
                <c:pt idx="8">
                  <c:v>10615.7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C71-4BFA-BE95-FF5E32E883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377408"/>
        <c:axId val="107378944"/>
      </c:barChart>
      <c:catAx>
        <c:axId val="10737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07378944"/>
        <c:crosses val="autoZero"/>
        <c:auto val="1"/>
        <c:lblAlgn val="ctr"/>
        <c:lblOffset val="100"/>
        <c:noMultiLvlLbl val="0"/>
      </c:catAx>
      <c:valAx>
        <c:axId val="1073789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073774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Выбрас загрязняющих веществ в атмосферу.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548-43CE-AF90-EE808AE4166C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548-43CE-AF90-EE808AE4166C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548-43CE-AF90-EE808AE4166C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C548-43CE-AF90-EE808AE4166C}"/>
              </c:ext>
            </c:extLst>
          </c:dPt>
          <c:dLbls>
            <c:dLbl>
              <c:idx val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Диоксид серы (SO2)</c:v>
                </c:pt>
                <c:pt idx="1">
                  <c:v>Оксид азота (NO)</c:v>
                </c:pt>
                <c:pt idx="2">
                  <c:v>Оксид углерода (CO)</c:v>
                </c:pt>
                <c:pt idx="3">
                  <c:v>Выброс твердых веществ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4173.3</c:v>
                </c:pt>
                <c:pt idx="1">
                  <c:v>1874.2</c:v>
                </c:pt>
                <c:pt idx="2">
                  <c:v>5350.9</c:v>
                </c:pt>
                <c:pt idx="3">
                  <c:v>2008.5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548-43CE-AF90-EE808AE4166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legendEntry>
      <c:layout>
        <c:manualLayout>
          <c:xMode val="edge"/>
          <c:yMode val="edge"/>
          <c:x val="0.64906287426516729"/>
          <c:y val="0.33867417503896241"/>
          <c:w val="0.3179678447348826"/>
          <c:h val="0.4162373676655373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E573D9-5AEF-4FC4-B5F1-BE2B99B24AA9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F5E60145-F500-4E29-8F22-95D2B6D30C96}">
      <dgm:prSet phldrT="[Текст]"/>
      <dgm:spPr>
        <a:xfrm>
          <a:off x="2299616" y="155217"/>
          <a:ext cx="1618687" cy="653708"/>
        </a:xfrm>
      </dgm:spPr>
      <dgm:t>
        <a:bodyPr/>
        <a:lstStyle/>
        <a:p>
          <a:pPr algn="ctr"/>
          <a:r>
            <a:rPr lang="ru-RU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Альтернативные источники энергии</a:t>
          </a:r>
          <a:endParaRPr lang="ru-RU" b="1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93FDE2F4-FAAB-4E68-9802-F4A73A2D2B09}" type="parTrans" cxnId="{499B73F5-CCA3-4755-912E-6C7E2D18D5F1}">
      <dgm:prSet/>
      <dgm:spPr/>
      <dgm:t>
        <a:bodyPr/>
        <a:lstStyle/>
        <a:p>
          <a:pPr algn="ctr"/>
          <a:endParaRPr lang="ru-RU"/>
        </a:p>
      </dgm:t>
    </dgm:pt>
    <dgm:pt modelId="{60BC8959-278B-427D-A408-93C636D74F53}" type="sibTrans" cxnId="{499B73F5-CCA3-4755-912E-6C7E2D18D5F1}">
      <dgm:prSet/>
      <dgm:spPr/>
      <dgm:t>
        <a:bodyPr/>
        <a:lstStyle/>
        <a:p>
          <a:pPr algn="ctr"/>
          <a:endParaRPr lang="ru-RU"/>
        </a:p>
      </dgm:t>
    </dgm:pt>
    <dgm:pt modelId="{9000750B-5108-48DE-A8A3-FED47138C063}">
      <dgm:prSet phldrT="[Текст]" custT="1"/>
      <dgm:spPr>
        <a:xfrm>
          <a:off x="1083" y="1083484"/>
          <a:ext cx="1469825" cy="653708"/>
        </a:xfrm>
      </dgm:spPr>
      <dgm:t>
        <a:bodyPr/>
        <a:lstStyle/>
        <a:p>
          <a:pPr algn="ctr"/>
          <a:r>
            <a:rPr lang="ru-RU" sz="1200" b="1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БИОЛОГИЧЕСКОЕ ТОПЛИВО</a:t>
          </a:r>
          <a:endParaRPr lang="ru-RU" sz="1200" b="1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0F2AD7C-89A1-47A1-A5AC-B9258605B69A}" type="parTrans" cxnId="{72DFAE46-CD64-4DAB-A004-368C396A970F}">
      <dgm:prSet/>
      <dgm:spPr>
        <a:xfrm>
          <a:off x="735996" y="808926"/>
          <a:ext cx="2372963" cy="274557"/>
        </a:xfrm>
      </dgm:spPr>
      <dgm:t>
        <a:bodyPr/>
        <a:lstStyle/>
        <a:p>
          <a:pPr algn="ctr"/>
          <a:endParaRPr lang="ru-RU"/>
        </a:p>
      </dgm:t>
    </dgm:pt>
    <dgm:pt modelId="{6AB49588-175B-443B-988E-5C4B70C18EF0}" type="sibTrans" cxnId="{72DFAE46-CD64-4DAB-A004-368C396A970F}">
      <dgm:prSet/>
      <dgm:spPr/>
      <dgm:t>
        <a:bodyPr/>
        <a:lstStyle/>
        <a:p>
          <a:pPr algn="ctr"/>
          <a:endParaRPr lang="ru-RU"/>
        </a:p>
      </dgm:t>
    </dgm:pt>
    <dgm:pt modelId="{71C62A57-1BB7-46D1-8C7E-B0C3A5512107}">
      <dgm:prSet phldrT="[Текст]" custT="1"/>
      <dgm:spPr>
        <a:xfrm>
          <a:off x="1745466" y="1083484"/>
          <a:ext cx="1307417" cy="653708"/>
        </a:xfrm>
      </dgm:spPr>
      <dgm:t>
        <a:bodyPr/>
        <a:lstStyle/>
        <a:p>
          <a:pPr algn="ctr"/>
          <a:r>
            <a:rPr lang="ru-RU" sz="1500" b="1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ЭНЕРГИЯ ВЕТРА</a:t>
          </a:r>
          <a:endParaRPr lang="ru-RU" sz="1500" b="1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56E48E56-5380-4F71-9D91-A187DBF3D76D}" type="parTrans" cxnId="{47DE120E-11F7-4B77-B9C9-6DFA158004D9}">
      <dgm:prSet/>
      <dgm:spPr>
        <a:xfrm>
          <a:off x="2399175" y="808926"/>
          <a:ext cx="709784" cy="274557"/>
        </a:xfrm>
      </dgm:spPr>
      <dgm:t>
        <a:bodyPr/>
        <a:lstStyle/>
        <a:p>
          <a:pPr algn="ctr"/>
          <a:endParaRPr lang="ru-RU"/>
        </a:p>
      </dgm:t>
    </dgm:pt>
    <dgm:pt modelId="{5D962074-D4F9-4920-9A6E-0451B63E7846}" type="sibTrans" cxnId="{47DE120E-11F7-4B77-B9C9-6DFA158004D9}">
      <dgm:prSet/>
      <dgm:spPr/>
      <dgm:t>
        <a:bodyPr/>
        <a:lstStyle/>
        <a:p>
          <a:pPr algn="ctr"/>
          <a:endParaRPr lang="ru-RU"/>
        </a:p>
      </dgm:t>
    </dgm:pt>
    <dgm:pt modelId="{31B6040E-90C7-4BDA-9A35-6E92D53D3C4A}">
      <dgm:prSet phldrT="[Текст]"/>
      <dgm:spPr>
        <a:xfrm>
          <a:off x="3327442" y="1083484"/>
          <a:ext cx="1307417" cy="653708"/>
        </a:xfrm>
      </dgm:spPr>
      <dgm:t>
        <a:bodyPr/>
        <a:lstStyle/>
        <a:p>
          <a:pPr algn="ctr"/>
          <a:r>
            <a:rPr lang="ru-RU" b="1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СОЛНЕЧНАЯ ЭНЕРГЕТИКА </a:t>
          </a:r>
          <a:endParaRPr lang="ru-RU" b="1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0792BE7-98C7-4492-B3B1-EE331B64A82F}" type="parTrans" cxnId="{8932E7B1-6FFF-4EE1-A041-A93881966027}">
      <dgm:prSet/>
      <dgm:spPr>
        <a:xfrm>
          <a:off x="3108959" y="808926"/>
          <a:ext cx="872191" cy="274557"/>
        </a:xfrm>
      </dgm:spPr>
      <dgm:t>
        <a:bodyPr/>
        <a:lstStyle/>
        <a:p>
          <a:pPr algn="ctr"/>
          <a:endParaRPr lang="ru-RU"/>
        </a:p>
      </dgm:t>
    </dgm:pt>
    <dgm:pt modelId="{567E38AD-9E56-46BC-9528-0F2DA2C8DDE6}" type="sibTrans" cxnId="{8932E7B1-6FFF-4EE1-A041-A93881966027}">
      <dgm:prSet/>
      <dgm:spPr/>
      <dgm:t>
        <a:bodyPr/>
        <a:lstStyle/>
        <a:p>
          <a:pPr algn="ctr"/>
          <a:endParaRPr lang="ru-RU"/>
        </a:p>
      </dgm:t>
    </dgm:pt>
    <dgm:pt modelId="{81503FB1-89E1-4F77-912E-B208184984DB}">
      <dgm:prSet phldrT="[Текст]"/>
      <dgm:spPr>
        <a:xfrm>
          <a:off x="4910071" y="1083490"/>
          <a:ext cx="1307417" cy="653708"/>
        </a:xfrm>
      </dgm:spPr>
      <dgm:t>
        <a:bodyPr/>
        <a:lstStyle/>
        <a:p>
          <a:pPr algn="ctr"/>
          <a:r>
            <a:rPr lang="ru-RU" b="1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ЭНЕРГИЯ ПРИЛИВОВ</a:t>
          </a:r>
          <a:endParaRPr lang="ru-RU" b="1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D2848F91-C648-4103-9FFB-5F0214C5E385}" type="parTrans" cxnId="{BE32DF2D-63B5-412A-BB2D-B29D446DB8AD}">
      <dgm:prSet/>
      <dgm:spPr>
        <a:xfrm>
          <a:off x="3108959" y="808926"/>
          <a:ext cx="2454820" cy="274564"/>
        </a:xfrm>
      </dgm:spPr>
      <dgm:t>
        <a:bodyPr/>
        <a:lstStyle/>
        <a:p>
          <a:pPr algn="ctr"/>
          <a:endParaRPr lang="ru-RU"/>
        </a:p>
      </dgm:t>
    </dgm:pt>
    <dgm:pt modelId="{28A9AC0E-1508-43C7-968A-3B45639F6BEE}" type="sibTrans" cxnId="{BE32DF2D-63B5-412A-BB2D-B29D446DB8AD}">
      <dgm:prSet/>
      <dgm:spPr/>
      <dgm:t>
        <a:bodyPr/>
        <a:lstStyle/>
        <a:p>
          <a:pPr algn="ctr"/>
          <a:endParaRPr lang="ru-RU"/>
        </a:p>
      </dgm:t>
    </dgm:pt>
    <dgm:pt modelId="{1FDB61A8-5738-4F92-B27F-A5EEB06AEEB2}" type="pres">
      <dgm:prSet presAssocID="{96E573D9-5AEF-4FC4-B5F1-BE2B99B24A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D2AFD0F3-1822-418A-BAF4-17BCC1FF4331}" type="pres">
      <dgm:prSet presAssocID="{F5E60145-F500-4E29-8F22-95D2B6D30C96}" presName="hierRoot1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5F19D22D-3BA2-4680-8D09-34573B12F2DA}" type="pres">
      <dgm:prSet presAssocID="{F5E60145-F500-4E29-8F22-95D2B6D30C96}" presName="rootComposite1" presStyleCnt="0"/>
      <dgm:spPr/>
      <dgm:t>
        <a:bodyPr/>
        <a:lstStyle/>
        <a:p>
          <a:endParaRPr lang="ru-RU"/>
        </a:p>
      </dgm:t>
    </dgm:pt>
    <dgm:pt modelId="{0B50D0C4-16BC-42A3-B919-44F1263A0877}" type="pres">
      <dgm:prSet presAssocID="{F5E60145-F500-4E29-8F22-95D2B6D30C96}" presName="rootText1" presStyleLbl="node0" presStyleIdx="0" presStyleCnt="1" custScaleX="123808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61881FA8-0344-4CFD-A77F-43E4B9244CF3}" type="pres">
      <dgm:prSet presAssocID="{F5E60145-F500-4E29-8F22-95D2B6D30C96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FBF1F1F-16E8-4FA1-BFA2-BEA16E8DCB10}" type="pres">
      <dgm:prSet presAssocID="{F5E60145-F500-4E29-8F22-95D2B6D30C96}" presName="hierChild2" presStyleCnt="0"/>
      <dgm:spPr/>
      <dgm:t>
        <a:bodyPr/>
        <a:lstStyle/>
        <a:p>
          <a:endParaRPr lang="ru-RU"/>
        </a:p>
      </dgm:t>
    </dgm:pt>
    <dgm:pt modelId="{36D6E262-1C41-4C7C-9C13-B298C73E6AB1}" type="pres">
      <dgm:prSet presAssocID="{10F2AD7C-89A1-47A1-A5AC-B9258605B69A}" presName="Name37" presStyleLbl="parChTrans1D2" presStyleIdx="0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2372963" y="0"/>
              </a:moveTo>
              <a:lnTo>
                <a:pt x="2372963" y="137278"/>
              </a:lnTo>
              <a:lnTo>
                <a:pt x="0" y="137278"/>
              </a:lnTo>
              <a:lnTo>
                <a:pt x="0" y="274557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621DE8C7-E692-4EC7-86D4-C9BA58A177BB}" type="pres">
      <dgm:prSet presAssocID="{9000750B-5108-48DE-A8A3-FED47138C063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1D00CD02-8107-4D9D-964E-4175F4521964}" type="pres">
      <dgm:prSet presAssocID="{9000750B-5108-48DE-A8A3-FED47138C063}" presName="rootComposite" presStyleCnt="0"/>
      <dgm:spPr/>
      <dgm:t>
        <a:bodyPr/>
        <a:lstStyle/>
        <a:p>
          <a:endParaRPr lang="ru-RU"/>
        </a:p>
      </dgm:t>
    </dgm:pt>
    <dgm:pt modelId="{158E8D31-B2EB-463C-BA9B-46BD124E3B8F}" type="pres">
      <dgm:prSet presAssocID="{9000750B-5108-48DE-A8A3-FED47138C063}" presName="rootText" presStyleLbl="node2" presStyleIdx="0" presStyleCnt="4" custScaleX="11242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BC998D33-A4E3-4D09-BF9D-2E249D00933E}" type="pres">
      <dgm:prSet presAssocID="{9000750B-5108-48DE-A8A3-FED47138C063}" presName="rootConnector" presStyleLbl="node2" presStyleIdx="0" presStyleCnt="4"/>
      <dgm:spPr/>
      <dgm:t>
        <a:bodyPr/>
        <a:lstStyle/>
        <a:p>
          <a:endParaRPr lang="ru-RU"/>
        </a:p>
      </dgm:t>
    </dgm:pt>
    <dgm:pt modelId="{342DA388-829D-4632-9876-69C25E890356}" type="pres">
      <dgm:prSet presAssocID="{9000750B-5108-48DE-A8A3-FED47138C063}" presName="hierChild4" presStyleCnt="0"/>
      <dgm:spPr/>
      <dgm:t>
        <a:bodyPr/>
        <a:lstStyle/>
        <a:p>
          <a:endParaRPr lang="ru-RU"/>
        </a:p>
      </dgm:t>
    </dgm:pt>
    <dgm:pt modelId="{CBAC9CFE-08D6-4E79-8802-EF494AF32ACC}" type="pres">
      <dgm:prSet presAssocID="{9000750B-5108-48DE-A8A3-FED47138C063}" presName="hierChild5" presStyleCnt="0"/>
      <dgm:spPr/>
      <dgm:t>
        <a:bodyPr/>
        <a:lstStyle/>
        <a:p>
          <a:endParaRPr lang="ru-RU"/>
        </a:p>
      </dgm:t>
    </dgm:pt>
    <dgm:pt modelId="{4DB43268-BF2B-4465-BE84-DA125D63A803}" type="pres">
      <dgm:prSet presAssocID="{56E48E56-5380-4F71-9D91-A187DBF3D76D}" presName="Name37" presStyleLbl="parChTrans1D2" presStyleIdx="1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709784" y="0"/>
              </a:moveTo>
              <a:lnTo>
                <a:pt x="709784" y="137278"/>
              </a:lnTo>
              <a:lnTo>
                <a:pt x="0" y="137278"/>
              </a:lnTo>
              <a:lnTo>
                <a:pt x="0" y="274557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4DD19B2C-121A-4F7D-B359-F46F54262A8F}" type="pres">
      <dgm:prSet presAssocID="{71C62A57-1BB7-46D1-8C7E-B0C3A5512107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506B4053-B86A-48D7-9DED-3993802CA31A}" type="pres">
      <dgm:prSet presAssocID="{71C62A57-1BB7-46D1-8C7E-B0C3A5512107}" presName="rootComposite" presStyleCnt="0"/>
      <dgm:spPr/>
      <dgm:t>
        <a:bodyPr/>
        <a:lstStyle/>
        <a:p>
          <a:endParaRPr lang="ru-RU"/>
        </a:p>
      </dgm:t>
    </dgm:pt>
    <dgm:pt modelId="{A1EFBCBC-D199-4F32-88E8-E3F408456A20}" type="pres">
      <dgm:prSet presAssocID="{71C62A57-1BB7-46D1-8C7E-B0C3A5512107}" presName="rootText" presStyleLbl="node2" presStyleIdx="1" presStyleCnt="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63AE4A56-83FF-4D00-8DF8-807DA27A11F4}" type="pres">
      <dgm:prSet presAssocID="{71C62A57-1BB7-46D1-8C7E-B0C3A5512107}" presName="rootConnector" presStyleLbl="node2" presStyleIdx="1" presStyleCnt="4"/>
      <dgm:spPr/>
      <dgm:t>
        <a:bodyPr/>
        <a:lstStyle/>
        <a:p>
          <a:endParaRPr lang="ru-RU"/>
        </a:p>
      </dgm:t>
    </dgm:pt>
    <dgm:pt modelId="{185299A0-85BF-4C7E-AB7B-0BA7FC3E0A94}" type="pres">
      <dgm:prSet presAssocID="{71C62A57-1BB7-46D1-8C7E-B0C3A5512107}" presName="hierChild4" presStyleCnt="0"/>
      <dgm:spPr/>
      <dgm:t>
        <a:bodyPr/>
        <a:lstStyle/>
        <a:p>
          <a:endParaRPr lang="ru-RU"/>
        </a:p>
      </dgm:t>
    </dgm:pt>
    <dgm:pt modelId="{313CF1FE-6D97-4CA7-9816-E674BFDA373B}" type="pres">
      <dgm:prSet presAssocID="{71C62A57-1BB7-46D1-8C7E-B0C3A5512107}" presName="hierChild5" presStyleCnt="0"/>
      <dgm:spPr/>
      <dgm:t>
        <a:bodyPr/>
        <a:lstStyle/>
        <a:p>
          <a:endParaRPr lang="ru-RU"/>
        </a:p>
      </dgm:t>
    </dgm:pt>
    <dgm:pt modelId="{AE517D10-C193-4BAA-8E37-BFB40E21F681}" type="pres">
      <dgm:prSet presAssocID="{F0792BE7-98C7-4492-B3B1-EE331B64A82F}" presName="Name37" presStyleLbl="parChTrans1D2" presStyleIdx="2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78"/>
              </a:lnTo>
              <a:lnTo>
                <a:pt x="872191" y="137278"/>
              </a:lnTo>
              <a:lnTo>
                <a:pt x="872191" y="274557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2D6C1AB9-4F28-42A2-81BD-DA09A7B48437}" type="pres">
      <dgm:prSet presAssocID="{31B6040E-90C7-4BDA-9A35-6E92D53D3C4A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90421012-ED54-4716-88D4-A699A1B11AC9}" type="pres">
      <dgm:prSet presAssocID="{31B6040E-90C7-4BDA-9A35-6E92D53D3C4A}" presName="rootComposite" presStyleCnt="0"/>
      <dgm:spPr/>
      <dgm:t>
        <a:bodyPr/>
        <a:lstStyle/>
        <a:p>
          <a:endParaRPr lang="ru-RU"/>
        </a:p>
      </dgm:t>
    </dgm:pt>
    <dgm:pt modelId="{2F1ABC66-F7BA-4A4D-9573-0C4579041C98}" type="pres">
      <dgm:prSet presAssocID="{31B6040E-90C7-4BDA-9A35-6E92D53D3C4A}" presName="rootText" presStyleLbl="node2" presStyleIdx="2" presStyleCnt="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7018FA39-4860-43B2-AB70-CDC6A70A5C23}" type="pres">
      <dgm:prSet presAssocID="{31B6040E-90C7-4BDA-9A35-6E92D53D3C4A}" presName="rootConnector" presStyleLbl="node2" presStyleIdx="2" presStyleCnt="4"/>
      <dgm:spPr/>
      <dgm:t>
        <a:bodyPr/>
        <a:lstStyle/>
        <a:p>
          <a:endParaRPr lang="ru-RU"/>
        </a:p>
      </dgm:t>
    </dgm:pt>
    <dgm:pt modelId="{FC03A115-C769-4A57-8C5D-8E0110659FB7}" type="pres">
      <dgm:prSet presAssocID="{31B6040E-90C7-4BDA-9A35-6E92D53D3C4A}" presName="hierChild4" presStyleCnt="0"/>
      <dgm:spPr/>
      <dgm:t>
        <a:bodyPr/>
        <a:lstStyle/>
        <a:p>
          <a:endParaRPr lang="ru-RU"/>
        </a:p>
      </dgm:t>
    </dgm:pt>
    <dgm:pt modelId="{30B25226-5D88-44C5-9224-8B897AC70E59}" type="pres">
      <dgm:prSet presAssocID="{31B6040E-90C7-4BDA-9A35-6E92D53D3C4A}" presName="hierChild5" presStyleCnt="0"/>
      <dgm:spPr/>
      <dgm:t>
        <a:bodyPr/>
        <a:lstStyle/>
        <a:p>
          <a:endParaRPr lang="ru-RU"/>
        </a:p>
      </dgm:t>
    </dgm:pt>
    <dgm:pt modelId="{C3825769-A96F-4430-B042-7104F93A379D}" type="pres">
      <dgm:prSet presAssocID="{D2848F91-C648-4103-9FFB-5F0214C5E385}" presName="Name37" presStyleLbl="parChTrans1D2" presStyleIdx="3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85"/>
              </a:lnTo>
              <a:lnTo>
                <a:pt x="2454820" y="137285"/>
              </a:lnTo>
              <a:lnTo>
                <a:pt x="2454820" y="274564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4167B8E8-AE54-476D-BC9C-DBB49AE91745}" type="pres">
      <dgm:prSet presAssocID="{81503FB1-89E1-4F77-912E-B208184984DB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6759D1AD-E644-42A3-B78C-FD54B19DF3F5}" type="pres">
      <dgm:prSet presAssocID="{81503FB1-89E1-4F77-912E-B208184984DB}" presName="rootComposite" presStyleCnt="0"/>
      <dgm:spPr/>
      <dgm:t>
        <a:bodyPr/>
        <a:lstStyle/>
        <a:p>
          <a:endParaRPr lang="ru-RU"/>
        </a:p>
      </dgm:t>
    </dgm:pt>
    <dgm:pt modelId="{A9FC0F78-D011-40CD-B779-5E735CDD3588}" type="pres">
      <dgm:prSet presAssocID="{81503FB1-89E1-4F77-912E-B208184984DB}" presName="rootText" presStyleLbl="node2" presStyleIdx="3" presStyleCnt="4" custLinFactNeighborX="50" custLinFactNeighborY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0FC4B17C-46C4-4122-B74B-5FF444DF896D}" type="pres">
      <dgm:prSet presAssocID="{81503FB1-89E1-4F77-912E-B208184984DB}" presName="rootConnector" presStyleLbl="node2" presStyleIdx="3" presStyleCnt="4"/>
      <dgm:spPr/>
      <dgm:t>
        <a:bodyPr/>
        <a:lstStyle/>
        <a:p>
          <a:endParaRPr lang="ru-RU"/>
        </a:p>
      </dgm:t>
    </dgm:pt>
    <dgm:pt modelId="{BD3A0211-D4E2-46C4-A684-B77B8D0784BF}" type="pres">
      <dgm:prSet presAssocID="{81503FB1-89E1-4F77-912E-B208184984DB}" presName="hierChild4" presStyleCnt="0"/>
      <dgm:spPr/>
      <dgm:t>
        <a:bodyPr/>
        <a:lstStyle/>
        <a:p>
          <a:endParaRPr lang="ru-RU"/>
        </a:p>
      </dgm:t>
    </dgm:pt>
    <dgm:pt modelId="{5BDB143A-FF21-4DBA-8036-E734D4A639EA}" type="pres">
      <dgm:prSet presAssocID="{81503FB1-89E1-4F77-912E-B208184984DB}" presName="hierChild5" presStyleCnt="0"/>
      <dgm:spPr/>
      <dgm:t>
        <a:bodyPr/>
        <a:lstStyle/>
        <a:p>
          <a:endParaRPr lang="ru-RU"/>
        </a:p>
      </dgm:t>
    </dgm:pt>
    <dgm:pt modelId="{9C9D7CD5-FE6F-44BA-BFF8-4096910A4492}" type="pres">
      <dgm:prSet presAssocID="{F5E60145-F500-4E29-8F22-95D2B6D30C96}" presName="hierChild3" presStyleCnt="0"/>
      <dgm:spPr/>
      <dgm:t>
        <a:bodyPr/>
        <a:lstStyle/>
        <a:p>
          <a:endParaRPr lang="ru-RU"/>
        </a:p>
      </dgm:t>
    </dgm:pt>
  </dgm:ptLst>
  <dgm:cxnLst>
    <dgm:cxn modelId="{DFF18978-C007-4CB2-B345-DB1AF724B51F}" type="presOf" srcId="{F5E60145-F500-4E29-8F22-95D2B6D30C96}" destId="{61881FA8-0344-4CFD-A77F-43E4B9244CF3}" srcOrd="1" destOrd="0" presId="urn:microsoft.com/office/officeart/2005/8/layout/orgChart1"/>
    <dgm:cxn modelId="{BE32DF2D-63B5-412A-BB2D-B29D446DB8AD}" srcId="{F5E60145-F500-4E29-8F22-95D2B6D30C96}" destId="{81503FB1-89E1-4F77-912E-B208184984DB}" srcOrd="3" destOrd="0" parTransId="{D2848F91-C648-4103-9FFB-5F0214C5E385}" sibTransId="{28A9AC0E-1508-43C7-968A-3B45639F6BEE}"/>
    <dgm:cxn modelId="{53DF58F8-725D-4CF1-9023-48EA3702B88A}" type="presOf" srcId="{71C62A57-1BB7-46D1-8C7E-B0C3A5512107}" destId="{A1EFBCBC-D199-4F32-88E8-E3F408456A20}" srcOrd="0" destOrd="0" presId="urn:microsoft.com/office/officeart/2005/8/layout/orgChart1"/>
    <dgm:cxn modelId="{F7C34AA4-A99C-45D5-8F09-5AE5EC6D3C82}" type="presOf" srcId="{D2848F91-C648-4103-9FFB-5F0214C5E385}" destId="{C3825769-A96F-4430-B042-7104F93A379D}" srcOrd="0" destOrd="0" presId="urn:microsoft.com/office/officeart/2005/8/layout/orgChart1"/>
    <dgm:cxn modelId="{499B73F5-CCA3-4755-912E-6C7E2D18D5F1}" srcId="{96E573D9-5AEF-4FC4-B5F1-BE2B99B24AA9}" destId="{F5E60145-F500-4E29-8F22-95D2B6D30C96}" srcOrd="0" destOrd="0" parTransId="{93FDE2F4-FAAB-4E68-9802-F4A73A2D2B09}" sibTransId="{60BC8959-278B-427D-A408-93C636D74F53}"/>
    <dgm:cxn modelId="{F8239473-436D-4330-9530-D0AAB2C84B4D}" type="presOf" srcId="{9000750B-5108-48DE-A8A3-FED47138C063}" destId="{158E8D31-B2EB-463C-BA9B-46BD124E3B8F}" srcOrd="0" destOrd="0" presId="urn:microsoft.com/office/officeart/2005/8/layout/orgChart1"/>
    <dgm:cxn modelId="{EADD71F5-7297-40DA-8658-141B4EE59E10}" type="presOf" srcId="{10F2AD7C-89A1-47A1-A5AC-B9258605B69A}" destId="{36D6E262-1C41-4C7C-9C13-B298C73E6AB1}" srcOrd="0" destOrd="0" presId="urn:microsoft.com/office/officeart/2005/8/layout/orgChart1"/>
    <dgm:cxn modelId="{B78378BF-6306-48C6-BE59-F043812625A1}" type="presOf" srcId="{71C62A57-1BB7-46D1-8C7E-B0C3A5512107}" destId="{63AE4A56-83FF-4D00-8DF8-807DA27A11F4}" srcOrd="1" destOrd="0" presId="urn:microsoft.com/office/officeart/2005/8/layout/orgChart1"/>
    <dgm:cxn modelId="{8932E7B1-6FFF-4EE1-A041-A93881966027}" srcId="{F5E60145-F500-4E29-8F22-95D2B6D30C96}" destId="{31B6040E-90C7-4BDA-9A35-6E92D53D3C4A}" srcOrd="2" destOrd="0" parTransId="{F0792BE7-98C7-4492-B3B1-EE331B64A82F}" sibTransId="{567E38AD-9E56-46BC-9528-0F2DA2C8DDE6}"/>
    <dgm:cxn modelId="{39CCB33E-E62F-4EF9-8A2D-0BA5FD1F0DF3}" type="presOf" srcId="{F0792BE7-98C7-4492-B3B1-EE331B64A82F}" destId="{AE517D10-C193-4BAA-8E37-BFB40E21F681}" srcOrd="0" destOrd="0" presId="urn:microsoft.com/office/officeart/2005/8/layout/orgChart1"/>
    <dgm:cxn modelId="{47DE120E-11F7-4B77-B9C9-6DFA158004D9}" srcId="{F5E60145-F500-4E29-8F22-95D2B6D30C96}" destId="{71C62A57-1BB7-46D1-8C7E-B0C3A5512107}" srcOrd="1" destOrd="0" parTransId="{56E48E56-5380-4F71-9D91-A187DBF3D76D}" sibTransId="{5D962074-D4F9-4920-9A6E-0451B63E7846}"/>
    <dgm:cxn modelId="{1BA5920E-8D05-4132-A519-41212C4FB48D}" type="presOf" srcId="{56E48E56-5380-4F71-9D91-A187DBF3D76D}" destId="{4DB43268-BF2B-4465-BE84-DA125D63A803}" srcOrd="0" destOrd="0" presId="urn:microsoft.com/office/officeart/2005/8/layout/orgChart1"/>
    <dgm:cxn modelId="{451F13B0-EF20-459D-91AB-F9F581689340}" type="presOf" srcId="{96E573D9-5AEF-4FC4-B5F1-BE2B99B24AA9}" destId="{1FDB61A8-5738-4F92-B27F-A5EEB06AEEB2}" srcOrd="0" destOrd="0" presId="urn:microsoft.com/office/officeart/2005/8/layout/orgChart1"/>
    <dgm:cxn modelId="{5547E070-481D-449E-88E0-9222E49CB49B}" type="presOf" srcId="{F5E60145-F500-4E29-8F22-95D2B6D30C96}" destId="{0B50D0C4-16BC-42A3-B919-44F1263A0877}" srcOrd="0" destOrd="0" presId="urn:microsoft.com/office/officeart/2005/8/layout/orgChart1"/>
    <dgm:cxn modelId="{D553F539-8549-43B6-A4A2-A2BE702D72E7}" type="presOf" srcId="{9000750B-5108-48DE-A8A3-FED47138C063}" destId="{BC998D33-A4E3-4D09-BF9D-2E249D00933E}" srcOrd="1" destOrd="0" presId="urn:microsoft.com/office/officeart/2005/8/layout/orgChart1"/>
    <dgm:cxn modelId="{E7B4CF05-6486-4CC6-B548-6DB756B6AF5F}" type="presOf" srcId="{81503FB1-89E1-4F77-912E-B208184984DB}" destId="{0FC4B17C-46C4-4122-B74B-5FF444DF896D}" srcOrd="1" destOrd="0" presId="urn:microsoft.com/office/officeart/2005/8/layout/orgChart1"/>
    <dgm:cxn modelId="{5A8C0C04-9EC7-4603-B40F-861725E1D1B6}" type="presOf" srcId="{31B6040E-90C7-4BDA-9A35-6E92D53D3C4A}" destId="{2F1ABC66-F7BA-4A4D-9573-0C4579041C98}" srcOrd="0" destOrd="0" presId="urn:microsoft.com/office/officeart/2005/8/layout/orgChart1"/>
    <dgm:cxn modelId="{BB6D858A-B3BD-46AE-99FB-071D0B509F81}" type="presOf" srcId="{31B6040E-90C7-4BDA-9A35-6E92D53D3C4A}" destId="{7018FA39-4860-43B2-AB70-CDC6A70A5C23}" srcOrd="1" destOrd="0" presId="urn:microsoft.com/office/officeart/2005/8/layout/orgChart1"/>
    <dgm:cxn modelId="{72DFAE46-CD64-4DAB-A004-368C396A970F}" srcId="{F5E60145-F500-4E29-8F22-95D2B6D30C96}" destId="{9000750B-5108-48DE-A8A3-FED47138C063}" srcOrd="0" destOrd="0" parTransId="{10F2AD7C-89A1-47A1-A5AC-B9258605B69A}" sibTransId="{6AB49588-175B-443B-988E-5C4B70C18EF0}"/>
    <dgm:cxn modelId="{124B4E82-D966-41AB-9477-8BF75B345912}" type="presOf" srcId="{81503FB1-89E1-4F77-912E-B208184984DB}" destId="{A9FC0F78-D011-40CD-B779-5E735CDD3588}" srcOrd="0" destOrd="0" presId="urn:microsoft.com/office/officeart/2005/8/layout/orgChart1"/>
    <dgm:cxn modelId="{A4031913-4DBB-4DEA-945E-6A9B49277058}" type="presParOf" srcId="{1FDB61A8-5738-4F92-B27F-A5EEB06AEEB2}" destId="{D2AFD0F3-1822-418A-BAF4-17BCC1FF4331}" srcOrd="0" destOrd="0" presId="urn:microsoft.com/office/officeart/2005/8/layout/orgChart1"/>
    <dgm:cxn modelId="{68FE8748-64CE-46F9-A8B9-29D8B24F605C}" type="presParOf" srcId="{D2AFD0F3-1822-418A-BAF4-17BCC1FF4331}" destId="{5F19D22D-3BA2-4680-8D09-34573B12F2DA}" srcOrd="0" destOrd="0" presId="urn:microsoft.com/office/officeart/2005/8/layout/orgChart1"/>
    <dgm:cxn modelId="{40055B5E-40F9-45CE-BEA2-5FD7055747B5}" type="presParOf" srcId="{5F19D22D-3BA2-4680-8D09-34573B12F2DA}" destId="{0B50D0C4-16BC-42A3-B919-44F1263A0877}" srcOrd="0" destOrd="0" presId="urn:microsoft.com/office/officeart/2005/8/layout/orgChart1"/>
    <dgm:cxn modelId="{414C2C5C-0A6A-42D1-A5D9-8FCA08DD8A92}" type="presParOf" srcId="{5F19D22D-3BA2-4680-8D09-34573B12F2DA}" destId="{61881FA8-0344-4CFD-A77F-43E4B9244CF3}" srcOrd="1" destOrd="0" presId="urn:microsoft.com/office/officeart/2005/8/layout/orgChart1"/>
    <dgm:cxn modelId="{74998EF3-F881-4F30-BDBF-EEE829307F10}" type="presParOf" srcId="{D2AFD0F3-1822-418A-BAF4-17BCC1FF4331}" destId="{DFBF1F1F-16E8-4FA1-BFA2-BEA16E8DCB10}" srcOrd="1" destOrd="0" presId="urn:microsoft.com/office/officeart/2005/8/layout/orgChart1"/>
    <dgm:cxn modelId="{A29E0189-E45B-42FD-AC03-C3E37E975299}" type="presParOf" srcId="{DFBF1F1F-16E8-4FA1-BFA2-BEA16E8DCB10}" destId="{36D6E262-1C41-4C7C-9C13-B298C73E6AB1}" srcOrd="0" destOrd="0" presId="urn:microsoft.com/office/officeart/2005/8/layout/orgChart1"/>
    <dgm:cxn modelId="{73279F7F-91E3-41FC-970D-4E8EA18B5C02}" type="presParOf" srcId="{DFBF1F1F-16E8-4FA1-BFA2-BEA16E8DCB10}" destId="{621DE8C7-E692-4EC7-86D4-C9BA58A177BB}" srcOrd="1" destOrd="0" presId="urn:microsoft.com/office/officeart/2005/8/layout/orgChart1"/>
    <dgm:cxn modelId="{694EE67A-8BFA-42EB-8C4C-A5E48D349C31}" type="presParOf" srcId="{621DE8C7-E692-4EC7-86D4-C9BA58A177BB}" destId="{1D00CD02-8107-4D9D-964E-4175F4521964}" srcOrd="0" destOrd="0" presId="urn:microsoft.com/office/officeart/2005/8/layout/orgChart1"/>
    <dgm:cxn modelId="{B687505C-00AC-428A-8759-15E3DB0EC5AB}" type="presParOf" srcId="{1D00CD02-8107-4D9D-964E-4175F4521964}" destId="{158E8D31-B2EB-463C-BA9B-46BD124E3B8F}" srcOrd="0" destOrd="0" presId="urn:microsoft.com/office/officeart/2005/8/layout/orgChart1"/>
    <dgm:cxn modelId="{E2471867-8E14-46DF-A83A-52587E2AF11E}" type="presParOf" srcId="{1D00CD02-8107-4D9D-964E-4175F4521964}" destId="{BC998D33-A4E3-4D09-BF9D-2E249D00933E}" srcOrd="1" destOrd="0" presId="urn:microsoft.com/office/officeart/2005/8/layout/orgChart1"/>
    <dgm:cxn modelId="{C530854E-56F5-4432-B66D-B5961F3E6C69}" type="presParOf" srcId="{621DE8C7-E692-4EC7-86D4-C9BA58A177BB}" destId="{342DA388-829D-4632-9876-69C25E890356}" srcOrd="1" destOrd="0" presId="urn:microsoft.com/office/officeart/2005/8/layout/orgChart1"/>
    <dgm:cxn modelId="{B3779039-8F33-4EE9-BCF1-1EA5DAB00618}" type="presParOf" srcId="{621DE8C7-E692-4EC7-86D4-C9BA58A177BB}" destId="{CBAC9CFE-08D6-4E79-8802-EF494AF32ACC}" srcOrd="2" destOrd="0" presId="urn:microsoft.com/office/officeart/2005/8/layout/orgChart1"/>
    <dgm:cxn modelId="{EAB24E0E-40A5-45D1-B162-E4CB3B23F094}" type="presParOf" srcId="{DFBF1F1F-16E8-4FA1-BFA2-BEA16E8DCB10}" destId="{4DB43268-BF2B-4465-BE84-DA125D63A803}" srcOrd="2" destOrd="0" presId="urn:microsoft.com/office/officeart/2005/8/layout/orgChart1"/>
    <dgm:cxn modelId="{5C8D7790-469C-4964-A2AF-FFF97C3C68C0}" type="presParOf" srcId="{DFBF1F1F-16E8-4FA1-BFA2-BEA16E8DCB10}" destId="{4DD19B2C-121A-4F7D-B359-F46F54262A8F}" srcOrd="3" destOrd="0" presId="urn:microsoft.com/office/officeart/2005/8/layout/orgChart1"/>
    <dgm:cxn modelId="{940765DF-F14A-48CB-B4B0-6C161DBB2FC9}" type="presParOf" srcId="{4DD19B2C-121A-4F7D-B359-F46F54262A8F}" destId="{506B4053-B86A-48D7-9DED-3993802CA31A}" srcOrd="0" destOrd="0" presId="urn:microsoft.com/office/officeart/2005/8/layout/orgChart1"/>
    <dgm:cxn modelId="{29C6BE62-13E6-4AAE-BA85-E61524E792ED}" type="presParOf" srcId="{506B4053-B86A-48D7-9DED-3993802CA31A}" destId="{A1EFBCBC-D199-4F32-88E8-E3F408456A20}" srcOrd="0" destOrd="0" presId="urn:microsoft.com/office/officeart/2005/8/layout/orgChart1"/>
    <dgm:cxn modelId="{64DBE441-14D8-45B2-B54E-21FE5057F21E}" type="presParOf" srcId="{506B4053-B86A-48D7-9DED-3993802CA31A}" destId="{63AE4A56-83FF-4D00-8DF8-807DA27A11F4}" srcOrd="1" destOrd="0" presId="urn:microsoft.com/office/officeart/2005/8/layout/orgChart1"/>
    <dgm:cxn modelId="{7B6772A8-4D37-4205-A9A6-146AC40BE4B5}" type="presParOf" srcId="{4DD19B2C-121A-4F7D-B359-F46F54262A8F}" destId="{185299A0-85BF-4C7E-AB7B-0BA7FC3E0A94}" srcOrd="1" destOrd="0" presId="urn:microsoft.com/office/officeart/2005/8/layout/orgChart1"/>
    <dgm:cxn modelId="{D071A484-2DAD-4577-B6E0-91B811363977}" type="presParOf" srcId="{4DD19B2C-121A-4F7D-B359-F46F54262A8F}" destId="{313CF1FE-6D97-4CA7-9816-E674BFDA373B}" srcOrd="2" destOrd="0" presId="urn:microsoft.com/office/officeart/2005/8/layout/orgChart1"/>
    <dgm:cxn modelId="{1A965790-89E6-4E3E-A12B-43BC0C02A80E}" type="presParOf" srcId="{DFBF1F1F-16E8-4FA1-BFA2-BEA16E8DCB10}" destId="{AE517D10-C193-4BAA-8E37-BFB40E21F681}" srcOrd="4" destOrd="0" presId="urn:microsoft.com/office/officeart/2005/8/layout/orgChart1"/>
    <dgm:cxn modelId="{7BB4B0B3-1728-4DDA-9721-01966EF38426}" type="presParOf" srcId="{DFBF1F1F-16E8-4FA1-BFA2-BEA16E8DCB10}" destId="{2D6C1AB9-4F28-42A2-81BD-DA09A7B48437}" srcOrd="5" destOrd="0" presId="urn:microsoft.com/office/officeart/2005/8/layout/orgChart1"/>
    <dgm:cxn modelId="{0B49998C-7C4D-4000-B9B0-F6CC80A2869D}" type="presParOf" srcId="{2D6C1AB9-4F28-42A2-81BD-DA09A7B48437}" destId="{90421012-ED54-4716-88D4-A699A1B11AC9}" srcOrd="0" destOrd="0" presId="urn:microsoft.com/office/officeart/2005/8/layout/orgChart1"/>
    <dgm:cxn modelId="{7CC55108-2464-4FC3-9364-7AAD40359454}" type="presParOf" srcId="{90421012-ED54-4716-88D4-A699A1B11AC9}" destId="{2F1ABC66-F7BA-4A4D-9573-0C4579041C98}" srcOrd="0" destOrd="0" presId="urn:microsoft.com/office/officeart/2005/8/layout/orgChart1"/>
    <dgm:cxn modelId="{8147D5E3-0CE5-448B-BDDC-ABBD95420BE2}" type="presParOf" srcId="{90421012-ED54-4716-88D4-A699A1B11AC9}" destId="{7018FA39-4860-43B2-AB70-CDC6A70A5C23}" srcOrd="1" destOrd="0" presId="urn:microsoft.com/office/officeart/2005/8/layout/orgChart1"/>
    <dgm:cxn modelId="{229E43CD-ABE5-4555-A637-1CF30178EF6B}" type="presParOf" srcId="{2D6C1AB9-4F28-42A2-81BD-DA09A7B48437}" destId="{FC03A115-C769-4A57-8C5D-8E0110659FB7}" srcOrd="1" destOrd="0" presId="urn:microsoft.com/office/officeart/2005/8/layout/orgChart1"/>
    <dgm:cxn modelId="{7133530E-BDB6-4DD2-B8B2-C9E69F7F0AE1}" type="presParOf" srcId="{2D6C1AB9-4F28-42A2-81BD-DA09A7B48437}" destId="{30B25226-5D88-44C5-9224-8B897AC70E59}" srcOrd="2" destOrd="0" presId="urn:microsoft.com/office/officeart/2005/8/layout/orgChart1"/>
    <dgm:cxn modelId="{C865E78C-3904-4020-9869-DA5966A8BC6A}" type="presParOf" srcId="{DFBF1F1F-16E8-4FA1-BFA2-BEA16E8DCB10}" destId="{C3825769-A96F-4430-B042-7104F93A379D}" srcOrd="6" destOrd="0" presId="urn:microsoft.com/office/officeart/2005/8/layout/orgChart1"/>
    <dgm:cxn modelId="{C56C80E4-8FAA-4DDA-A425-832D5EA45274}" type="presParOf" srcId="{DFBF1F1F-16E8-4FA1-BFA2-BEA16E8DCB10}" destId="{4167B8E8-AE54-476D-BC9C-DBB49AE91745}" srcOrd="7" destOrd="0" presId="urn:microsoft.com/office/officeart/2005/8/layout/orgChart1"/>
    <dgm:cxn modelId="{99B177F0-0B17-40FC-AB35-3EF0478A9B5C}" type="presParOf" srcId="{4167B8E8-AE54-476D-BC9C-DBB49AE91745}" destId="{6759D1AD-E644-42A3-B78C-FD54B19DF3F5}" srcOrd="0" destOrd="0" presId="urn:microsoft.com/office/officeart/2005/8/layout/orgChart1"/>
    <dgm:cxn modelId="{E857FA67-3285-4065-A31A-BF8AD436AABF}" type="presParOf" srcId="{6759D1AD-E644-42A3-B78C-FD54B19DF3F5}" destId="{A9FC0F78-D011-40CD-B779-5E735CDD3588}" srcOrd="0" destOrd="0" presId="urn:microsoft.com/office/officeart/2005/8/layout/orgChart1"/>
    <dgm:cxn modelId="{2E1A55EC-3994-443E-BE96-FF1FD06E8A2E}" type="presParOf" srcId="{6759D1AD-E644-42A3-B78C-FD54B19DF3F5}" destId="{0FC4B17C-46C4-4122-B74B-5FF444DF896D}" srcOrd="1" destOrd="0" presId="urn:microsoft.com/office/officeart/2005/8/layout/orgChart1"/>
    <dgm:cxn modelId="{2BD44E99-1752-492E-B9ED-8B7B884E7CDF}" type="presParOf" srcId="{4167B8E8-AE54-476D-BC9C-DBB49AE91745}" destId="{BD3A0211-D4E2-46C4-A684-B77B8D0784BF}" srcOrd="1" destOrd="0" presId="urn:microsoft.com/office/officeart/2005/8/layout/orgChart1"/>
    <dgm:cxn modelId="{ED3B0ACC-432D-4A27-B6DE-A2E0ADF07494}" type="presParOf" srcId="{4167B8E8-AE54-476D-BC9C-DBB49AE91745}" destId="{5BDB143A-FF21-4DBA-8036-E734D4A639EA}" srcOrd="2" destOrd="0" presId="urn:microsoft.com/office/officeart/2005/8/layout/orgChart1"/>
    <dgm:cxn modelId="{E712634E-A1A8-4AF9-9135-60DF64C606B1}" type="presParOf" srcId="{D2AFD0F3-1822-418A-BAF4-17BCC1FF4331}" destId="{9C9D7CD5-FE6F-44BA-BFF8-4096910A449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0DE732-4E7A-4EA3-8405-E5859A6013EC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6822931C-7671-4824-9385-ECF27D07DA13}">
      <dgm:prSet phldrT="[Текст]"/>
      <dgm:spPr>
        <a:xfrm>
          <a:off x="2309936" y="1246"/>
          <a:ext cx="1182124" cy="688330"/>
        </a:xfrm>
      </dgm:spPr>
      <dgm:t>
        <a:bodyPr/>
        <a:lstStyle/>
        <a:p>
          <a:pPr algn="ctr"/>
          <a:r>
            <a:rPr lang="ru-RU" smtClean="0">
              <a:latin typeface="Calibri"/>
              <a:ea typeface="+mn-ea"/>
              <a:cs typeface="+mn-cs"/>
            </a:rPr>
            <a:t>Виды биотоплива</a:t>
          </a:r>
          <a:endParaRPr lang="ru-RU">
            <a:latin typeface="Calibri"/>
            <a:ea typeface="+mn-ea"/>
            <a:cs typeface="+mn-cs"/>
          </a:endParaRPr>
        </a:p>
      </dgm:t>
    </dgm:pt>
    <dgm:pt modelId="{31E311C5-A19D-4321-B80B-54EC1CEF1D14}" type="parTrans" cxnId="{5A818DEF-F4B0-40A9-ACDE-E8EB71A1580B}">
      <dgm:prSet/>
      <dgm:spPr/>
      <dgm:t>
        <a:bodyPr/>
        <a:lstStyle/>
        <a:p>
          <a:pPr algn="ctr"/>
          <a:endParaRPr lang="ru-RU"/>
        </a:p>
      </dgm:t>
    </dgm:pt>
    <dgm:pt modelId="{06BA4C15-7E54-4978-BD89-32531DE334CB}" type="sibTrans" cxnId="{5A818DEF-F4B0-40A9-ACDE-E8EB71A1580B}">
      <dgm:prSet/>
      <dgm:spPr/>
      <dgm:t>
        <a:bodyPr/>
        <a:lstStyle/>
        <a:p>
          <a:pPr algn="ctr"/>
          <a:endParaRPr lang="ru-RU"/>
        </a:p>
      </dgm:t>
    </dgm:pt>
    <dgm:pt modelId="{C439B61F-9D83-4846-86FC-EC5AE148E959}">
      <dgm:prSet phldrT="[Текст]"/>
      <dgm:spPr>
        <a:xfrm>
          <a:off x="838713" y="978675"/>
          <a:ext cx="1182124" cy="383179"/>
        </a:xfrm>
      </dgm:spPr>
      <dgm:t>
        <a:bodyPr/>
        <a:lstStyle/>
        <a:p>
          <a:pPr algn="ctr"/>
          <a:r>
            <a:rPr lang="ru-RU" smtClean="0">
              <a:latin typeface="Calibri"/>
              <a:ea typeface="+mn-ea"/>
              <a:cs typeface="+mn-cs"/>
            </a:rPr>
            <a:t>Жидкое</a:t>
          </a:r>
          <a:endParaRPr lang="ru-RU">
            <a:latin typeface="Calibri"/>
            <a:ea typeface="+mn-ea"/>
            <a:cs typeface="+mn-cs"/>
          </a:endParaRPr>
        </a:p>
      </dgm:t>
    </dgm:pt>
    <dgm:pt modelId="{3FD3AB4E-532A-4D4F-9432-FF8C3CA9E8B0}" type="parTrans" cxnId="{F5B08568-2D1F-4AE0-AEB9-C86807BA26F0}">
      <dgm:prSet/>
      <dgm:spPr>
        <a:xfrm>
          <a:off x="1429775" y="689576"/>
          <a:ext cx="1471222" cy="289098"/>
        </a:xfrm>
      </dgm:spPr>
      <dgm:t>
        <a:bodyPr/>
        <a:lstStyle/>
        <a:p>
          <a:pPr algn="ctr"/>
          <a:endParaRPr lang="ru-RU"/>
        </a:p>
      </dgm:t>
    </dgm:pt>
    <dgm:pt modelId="{C0C0B026-7395-4F7B-BA5B-4E7D672E4758}" type="sibTrans" cxnId="{F5B08568-2D1F-4AE0-AEB9-C86807BA26F0}">
      <dgm:prSet/>
      <dgm:spPr/>
      <dgm:t>
        <a:bodyPr/>
        <a:lstStyle/>
        <a:p>
          <a:pPr algn="ctr"/>
          <a:endParaRPr lang="ru-RU"/>
        </a:p>
      </dgm:t>
    </dgm:pt>
    <dgm:pt modelId="{7054BA71-13B9-410C-9A43-56499916408B}">
      <dgm:prSet phldrT="[Текст]"/>
      <dgm:spPr>
        <a:xfrm>
          <a:off x="2309936" y="978675"/>
          <a:ext cx="1182124" cy="352727"/>
        </a:xfrm>
      </dgm:spPr>
      <dgm:t>
        <a:bodyPr/>
        <a:lstStyle/>
        <a:p>
          <a:pPr algn="ctr"/>
          <a:r>
            <a:rPr lang="ru-RU" smtClean="0">
              <a:latin typeface="Calibri"/>
              <a:ea typeface="+mn-ea"/>
              <a:cs typeface="+mn-cs"/>
            </a:rPr>
            <a:t>Твердое</a:t>
          </a:r>
          <a:endParaRPr lang="ru-RU">
            <a:latin typeface="Calibri"/>
            <a:ea typeface="+mn-ea"/>
            <a:cs typeface="+mn-cs"/>
          </a:endParaRPr>
        </a:p>
      </dgm:t>
    </dgm:pt>
    <dgm:pt modelId="{34B83B9A-9846-422A-9FB5-4A4B38607807}" type="parTrans" cxnId="{AD73993D-337A-4D30-BC09-B2021539F3AE}">
      <dgm:prSet/>
      <dgm:spPr>
        <a:xfrm>
          <a:off x="2855278" y="689576"/>
          <a:ext cx="91440" cy="289098"/>
        </a:xfrm>
      </dgm:spPr>
      <dgm:t>
        <a:bodyPr/>
        <a:lstStyle/>
        <a:p>
          <a:pPr algn="ctr"/>
          <a:endParaRPr lang="ru-RU"/>
        </a:p>
      </dgm:t>
    </dgm:pt>
    <dgm:pt modelId="{0D64A89C-8201-4BFA-94F0-E2CF51322D06}" type="sibTrans" cxnId="{AD73993D-337A-4D30-BC09-B2021539F3AE}">
      <dgm:prSet/>
      <dgm:spPr/>
      <dgm:t>
        <a:bodyPr/>
        <a:lstStyle/>
        <a:p>
          <a:pPr algn="ctr"/>
          <a:endParaRPr lang="ru-RU"/>
        </a:p>
      </dgm:t>
    </dgm:pt>
    <dgm:pt modelId="{A2162AD5-BBBE-4456-B502-291EFC16BF45}">
      <dgm:prSet phldrT="[Текст]"/>
      <dgm:spPr>
        <a:xfrm>
          <a:off x="3781159" y="978675"/>
          <a:ext cx="1182124" cy="352727"/>
        </a:xfrm>
      </dgm:spPr>
      <dgm:t>
        <a:bodyPr/>
        <a:lstStyle/>
        <a:p>
          <a:pPr algn="ctr"/>
          <a:r>
            <a:rPr lang="ru-RU" smtClean="0">
              <a:latin typeface="Calibri"/>
              <a:ea typeface="+mn-ea"/>
              <a:cs typeface="+mn-cs"/>
            </a:rPr>
            <a:t>Газообразное</a:t>
          </a:r>
          <a:endParaRPr lang="ru-RU">
            <a:latin typeface="Calibri"/>
            <a:ea typeface="+mn-ea"/>
            <a:cs typeface="+mn-cs"/>
          </a:endParaRPr>
        </a:p>
      </dgm:t>
    </dgm:pt>
    <dgm:pt modelId="{766831D1-AE6B-4E3C-AFB5-9A0D22534360}" type="parTrans" cxnId="{A18E1090-D37F-4671-A0BE-337B1F6A954C}">
      <dgm:prSet/>
      <dgm:spPr>
        <a:xfrm>
          <a:off x="2900998" y="689576"/>
          <a:ext cx="1471222" cy="289098"/>
        </a:xfrm>
      </dgm:spPr>
      <dgm:t>
        <a:bodyPr/>
        <a:lstStyle/>
        <a:p>
          <a:pPr algn="ctr"/>
          <a:endParaRPr lang="ru-RU"/>
        </a:p>
      </dgm:t>
    </dgm:pt>
    <dgm:pt modelId="{3C16FE83-1DF7-4493-8DAB-FA0E9AED1CA9}" type="sibTrans" cxnId="{A18E1090-D37F-4671-A0BE-337B1F6A954C}">
      <dgm:prSet/>
      <dgm:spPr/>
      <dgm:t>
        <a:bodyPr/>
        <a:lstStyle/>
        <a:p>
          <a:pPr algn="ctr"/>
          <a:endParaRPr lang="ru-RU"/>
        </a:p>
      </dgm:t>
    </dgm:pt>
    <dgm:pt modelId="{B8AAF1EC-BD9C-497A-83BB-F028478D2559}">
      <dgm:prSet phldrT="[Текст]"/>
      <dgm:spPr>
        <a:xfrm>
          <a:off x="1134244" y="1650953"/>
          <a:ext cx="1180596" cy="411050"/>
        </a:xfrm>
      </dgm:spPr>
      <dgm:t>
        <a:bodyPr/>
        <a:lstStyle/>
        <a:p>
          <a:pPr algn="ctr"/>
          <a:r>
            <a:rPr lang="ru-RU" smtClean="0">
              <a:latin typeface="Calibri"/>
              <a:ea typeface="+mn-ea"/>
              <a:cs typeface="+mn-cs"/>
            </a:rPr>
            <a:t>Этанол</a:t>
          </a:r>
          <a:endParaRPr lang="ru-RU">
            <a:latin typeface="Calibri"/>
            <a:ea typeface="+mn-ea"/>
            <a:cs typeface="+mn-cs"/>
          </a:endParaRPr>
        </a:p>
      </dgm:t>
    </dgm:pt>
    <dgm:pt modelId="{C001A1EF-5EF2-4AEB-B0DF-6A140BFC47F6}" type="parTrans" cxnId="{0510D097-8BA2-4137-9E0C-5EEF33E97DED}">
      <dgm:prSet/>
      <dgm:spPr>
        <a:xfrm>
          <a:off x="956925" y="1361854"/>
          <a:ext cx="177318" cy="494623"/>
        </a:xfrm>
      </dgm:spPr>
      <dgm:t>
        <a:bodyPr/>
        <a:lstStyle/>
        <a:p>
          <a:pPr algn="ctr"/>
          <a:endParaRPr lang="ru-RU"/>
        </a:p>
      </dgm:t>
    </dgm:pt>
    <dgm:pt modelId="{85659393-D490-4034-ABB6-390F4E85B1CC}" type="sibTrans" cxnId="{0510D097-8BA2-4137-9E0C-5EEF33E97DED}">
      <dgm:prSet/>
      <dgm:spPr/>
      <dgm:t>
        <a:bodyPr/>
        <a:lstStyle/>
        <a:p>
          <a:pPr algn="ctr"/>
          <a:endParaRPr lang="ru-RU"/>
        </a:p>
      </dgm:t>
    </dgm:pt>
    <dgm:pt modelId="{443C480E-2A7D-4AA9-BC9F-3BB43994DD33}">
      <dgm:prSet phldrT="[Текст]"/>
      <dgm:spPr>
        <a:xfrm>
          <a:off x="1134244" y="2351102"/>
          <a:ext cx="1179605" cy="436456"/>
        </a:xfrm>
      </dgm:spPr>
      <dgm:t>
        <a:bodyPr/>
        <a:lstStyle/>
        <a:p>
          <a:pPr algn="ctr"/>
          <a:r>
            <a:rPr lang="ru-RU" smtClean="0">
              <a:latin typeface="Calibri"/>
              <a:ea typeface="+mn-ea"/>
              <a:cs typeface="+mn-cs"/>
            </a:rPr>
            <a:t>Метанол</a:t>
          </a:r>
          <a:endParaRPr lang="ru-RU">
            <a:latin typeface="Calibri"/>
            <a:ea typeface="+mn-ea"/>
            <a:cs typeface="+mn-cs"/>
          </a:endParaRPr>
        </a:p>
      </dgm:t>
    </dgm:pt>
    <dgm:pt modelId="{08C351A0-00C7-4315-8098-E1A8CB2EBDC1}" type="parTrans" cxnId="{E57113AA-00C5-4F89-A552-524B58811036}">
      <dgm:prSet/>
      <dgm:spPr>
        <a:xfrm>
          <a:off x="956925" y="1361854"/>
          <a:ext cx="177318" cy="1207475"/>
        </a:xfrm>
      </dgm:spPr>
      <dgm:t>
        <a:bodyPr/>
        <a:lstStyle/>
        <a:p>
          <a:pPr algn="ctr"/>
          <a:endParaRPr lang="ru-RU"/>
        </a:p>
      </dgm:t>
    </dgm:pt>
    <dgm:pt modelId="{B7F57A47-48BB-4CD4-9B1F-6BACA3D6C6AD}" type="sibTrans" cxnId="{E57113AA-00C5-4F89-A552-524B58811036}">
      <dgm:prSet/>
      <dgm:spPr/>
      <dgm:t>
        <a:bodyPr/>
        <a:lstStyle/>
        <a:p>
          <a:pPr algn="ctr"/>
          <a:endParaRPr lang="ru-RU"/>
        </a:p>
      </dgm:t>
    </dgm:pt>
    <dgm:pt modelId="{18D65FA7-2C04-4D75-A656-F33D5A6A28A0}">
      <dgm:prSet phldrT="[Текст]"/>
      <dgm:spPr>
        <a:xfrm>
          <a:off x="1134244" y="3076657"/>
          <a:ext cx="1179605" cy="436821"/>
        </a:xfrm>
      </dgm:spPr>
      <dgm:t>
        <a:bodyPr/>
        <a:lstStyle/>
        <a:p>
          <a:pPr algn="ctr"/>
          <a:r>
            <a:rPr lang="ru-RU" smtClean="0">
              <a:latin typeface="Calibri"/>
              <a:ea typeface="+mn-ea"/>
              <a:cs typeface="+mn-cs"/>
            </a:rPr>
            <a:t>Биодизель</a:t>
          </a:r>
          <a:endParaRPr lang="ru-RU">
            <a:latin typeface="Calibri"/>
            <a:ea typeface="+mn-ea"/>
            <a:cs typeface="+mn-cs"/>
          </a:endParaRPr>
        </a:p>
      </dgm:t>
    </dgm:pt>
    <dgm:pt modelId="{A2635F0C-FD0E-4534-AE0D-EEC14A0A9247}" type="parTrans" cxnId="{BF2602ED-3556-4D36-9958-F2FC8412A1D1}">
      <dgm:prSet/>
      <dgm:spPr>
        <a:xfrm>
          <a:off x="956925" y="1361854"/>
          <a:ext cx="177318" cy="1933212"/>
        </a:xfrm>
      </dgm:spPr>
      <dgm:t>
        <a:bodyPr/>
        <a:lstStyle/>
        <a:p>
          <a:pPr algn="ctr"/>
          <a:endParaRPr lang="ru-RU"/>
        </a:p>
      </dgm:t>
    </dgm:pt>
    <dgm:pt modelId="{F6A44A20-6162-42BA-BA34-E1C3F114828F}" type="sibTrans" cxnId="{BF2602ED-3556-4D36-9958-F2FC8412A1D1}">
      <dgm:prSet/>
      <dgm:spPr/>
      <dgm:t>
        <a:bodyPr/>
        <a:lstStyle/>
        <a:p>
          <a:pPr algn="ctr"/>
          <a:endParaRPr lang="ru-RU"/>
        </a:p>
      </dgm:t>
    </dgm:pt>
    <dgm:pt modelId="{2AA6B711-92C6-4EAD-AED4-7CE6852FC7BF}">
      <dgm:prSet phldrT="[Текст]"/>
      <dgm:spPr>
        <a:xfrm>
          <a:off x="2605467" y="1620501"/>
          <a:ext cx="1180596" cy="383179"/>
        </a:xfrm>
      </dgm:spPr>
      <dgm:t>
        <a:bodyPr/>
        <a:lstStyle/>
        <a:p>
          <a:pPr algn="ctr"/>
          <a:r>
            <a:rPr lang="ru-RU" smtClean="0">
              <a:latin typeface="Calibri"/>
              <a:ea typeface="+mn-ea"/>
              <a:cs typeface="+mn-cs"/>
            </a:rPr>
            <a:t>Дрова</a:t>
          </a:r>
          <a:endParaRPr lang="ru-RU">
            <a:latin typeface="Calibri"/>
            <a:ea typeface="+mn-ea"/>
            <a:cs typeface="+mn-cs"/>
          </a:endParaRPr>
        </a:p>
      </dgm:t>
    </dgm:pt>
    <dgm:pt modelId="{85339E97-9FDD-40CB-A7D4-2545A1E3DEE5}" type="parTrans" cxnId="{FCFCD061-5F18-4C90-AA6F-11D5C5D9A94E}">
      <dgm:prSet/>
      <dgm:spPr>
        <a:xfrm>
          <a:off x="2428148" y="1331403"/>
          <a:ext cx="177318" cy="480688"/>
        </a:xfrm>
      </dgm:spPr>
      <dgm:t>
        <a:bodyPr/>
        <a:lstStyle/>
        <a:p>
          <a:pPr algn="ctr"/>
          <a:endParaRPr lang="ru-RU"/>
        </a:p>
      </dgm:t>
    </dgm:pt>
    <dgm:pt modelId="{564EF7DB-3A0C-459D-AD06-87FB952F02E2}" type="sibTrans" cxnId="{FCFCD061-5F18-4C90-AA6F-11D5C5D9A94E}">
      <dgm:prSet/>
      <dgm:spPr/>
      <dgm:t>
        <a:bodyPr/>
        <a:lstStyle/>
        <a:p>
          <a:pPr algn="ctr"/>
          <a:endParaRPr lang="ru-RU"/>
        </a:p>
      </dgm:t>
    </dgm:pt>
    <dgm:pt modelId="{463446F1-1188-4200-890C-73243FDF8E7A}">
      <dgm:prSet phldrT="[Текст]"/>
      <dgm:spPr>
        <a:xfrm>
          <a:off x="2605467" y="2292780"/>
          <a:ext cx="1180596" cy="383179"/>
        </a:xfrm>
      </dgm:spPr>
      <dgm:t>
        <a:bodyPr/>
        <a:lstStyle/>
        <a:p>
          <a:pPr algn="ctr"/>
          <a:r>
            <a:rPr lang="ru-RU" dirty="0" smtClean="0">
              <a:latin typeface="Calibri"/>
              <a:ea typeface="+mn-ea"/>
              <a:cs typeface="+mn-cs"/>
            </a:rPr>
            <a:t>Солома</a:t>
          </a:r>
          <a:endParaRPr lang="ru-RU" dirty="0">
            <a:latin typeface="Calibri"/>
            <a:ea typeface="+mn-ea"/>
            <a:cs typeface="+mn-cs"/>
          </a:endParaRPr>
        </a:p>
      </dgm:t>
    </dgm:pt>
    <dgm:pt modelId="{5800EBA2-142B-48EE-92CA-9A6ADBC4600C}" type="parTrans" cxnId="{0E85E551-90D1-4E2D-A49B-8358111C161C}">
      <dgm:prSet/>
      <dgm:spPr>
        <a:xfrm>
          <a:off x="2428148" y="1331403"/>
          <a:ext cx="177318" cy="1152966"/>
        </a:xfrm>
      </dgm:spPr>
      <dgm:t>
        <a:bodyPr/>
        <a:lstStyle/>
        <a:p>
          <a:pPr algn="ctr"/>
          <a:endParaRPr lang="ru-RU"/>
        </a:p>
      </dgm:t>
    </dgm:pt>
    <dgm:pt modelId="{A7B5BC61-675E-4A3B-A902-95A0870BC69F}" type="sibTrans" cxnId="{0E85E551-90D1-4E2D-A49B-8358111C161C}">
      <dgm:prSet/>
      <dgm:spPr/>
      <dgm:t>
        <a:bodyPr/>
        <a:lstStyle/>
        <a:p>
          <a:pPr algn="ctr"/>
          <a:endParaRPr lang="ru-RU"/>
        </a:p>
      </dgm:t>
    </dgm:pt>
    <dgm:pt modelId="{AECFD2A5-DFAA-45E6-A88F-D25DB3F731F6}">
      <dgm:prSet phldrT="[Текст]"/>
      <dgm:spPr>
        <a:xfrm>
          <a:off x="4076690" y="1620501"/>
          <a:ext cx="1180596" cy="383179"/>
        </a:xfrm>
      </dgm:spPr>
      <dgm:t>
        <a:bodyPr/>
        <a:lstStyle/>
        <a:p>
          <a:pPr algn="ctr"/>
          <a:r>
            <a:rPr lang="ru-RU" smtClean="0">
              <a:latin typeface="Calibri"/>
              <a:ea typeface="+mn-ea"/>
              <a:cs typeface="+mn-cs"/>
            </a:rPr>
            <a:t>Биогаз</a:t>
          </a:r>
          <a:endParaRPr lang="ru-RU">
            <a:latin typeface="Calibri"/>
            <a:ea typeface="+mn-ea"/>
            <a:cs typeface="+mn-cs"/>
          </a:endParaRPr>
        </a:p>
      </dgm:t>
    </dgm:pt>
    <dgm:pt modelId="{94A8F0DC-5B2D-4A12-940A-9E49C15906A5}" type="parTrans" cxnId="{AC542027-8F6C-41EE-B6B9-53F1C5AFDCCB}">
      <dgm:prSet/>
      <dgm:spPr>
        <a:xfrm>
          <a:off x="3899371" y="1331403"/>
          <a:ext cx="177318" cy="480688"/>
        </a:xfrm>
      </dgm:spPr>
      <dgm:t>
        <a:bodyPr/>
        <a:lstStyle/>
        <a:p>
          <a:pPr algn="ctr"/>
          <a:endParaRPr lang="ru-RU"/>
        </a:p>
      </dgm:t>
    </dgm:pt>
    <dgm:pt modelId="{1DF80694-F2D6-44F6-97F9-F03E2FADB516}" type="sibTrans" cxnId="{AC542027-8F6C-41EE-B6B9-53F1C5AFDCCB}">
      <dgm:prSet/>
      <dgm:spPr/>
      <dgm:t>
        <a:bodyPr/>
        <a:lstStyle/>
        <a:p>
          <a:pPr algn="ctr"/>
          <a:endParaRPr lang="ru-RU"/>
        </a:p>
      </dgm:t>
    </dgm:pt>
    <dgm:pt modelId="{25A8292B-8BBF-49C7-9624-C28AFF8D5A11}">
      <dgm:prSet phldrT="[Текст]"/>
      <dgm:spPr>
        <a:xfrm>
          <a:off x="4076690" y="2292780"/>
          <a:ext cx="1180596" cy="383179"/>
        </a:xfrm>
      </dgm:spPr>
      <dgm:t>
        <a:bodyPr/>
        <a:lstStyle/>
        <a:p>
          <a:pPr algn="ctr"/>
          <a:r>
            <a:rPr lang="ru-RU" smtClean="0">
              <a:latin typeface="Calibri"/>
              <a:ea typeface="+mn-ea"/>
              <a:cs typeface="+mn-cs"/>
            </a:rPr>
            <a:t>Водород</a:t>
          </a:r>
          <a:endParaRPr lang="ru-RU">
            <a:latin typeface="Calibri"/>
            <a:ea typeface="+mn-ea"/>
            <a:cs typeface="+mn-cs"/>
          </a:endParaRPr>
        </a:p>
      </dgm:t>
    </dgm:pt>
    <dgm:pt modelId="{8AD9E7E5-1267-44BC-8989-0BD636F0A5BC}" type="parTrans" cxnId="{3D36DCE9-5BFF-446C-B707-93C1119503FA}">
      <dgm:prSet/>
      <dgm:spPr>
        <a:xfrm>
          <a:off x="3899371" y="1331403"/>
          <a:ext cx="177318" cy="1152966"/>
        </a:xfrm>
      </dgm:spPr>
      <dgm:t>
        <a:bodyPr/>
        <a:lstStyle/>
        <a:p>
          <a:pPr algn="ctr"/>
          <a:endParaRPr lang="ru-RU"/>
        </a:p>
      </dgm:t>
    </dgm:pt>
    <dgm:pt modelId="{85159F38-A2F2-4AAF-88EA-A40C35746EE0}" type="sibTrans" cxnId="{3D36DCE9-5BFF-446C-B707-93C1119503FA}">
      <dgm:prSet/>
      <dgm:spPr/>
      <dgm:t>
        <a:bodyPr/>
        <a:lstStyle/>
        <a:p>
          <a:pPr algn="ctr"/>
          <a:endParaRPr lang="ru-RU"/>
        </a:p>
      </dgm:t>
    </dgm:pt>
    <dgm:pt modelId="{C8DA07D4-A174-4A5F-96F6-99ADA3406F09}" type="pres">
      <dgm:prSet presAssocID="{A10DE732-4E7A-4EA3-8405-E5859A6013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3866A67-C0D2-467A-BB32-FE8D2AE81313}" type="pres">
      <dgm:prSet presAssocID="{6822931C-7671-4824-9385-ECF27D07DA13}" presName="hierRoot1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E9934080-9804-41AC-8C72-D25FE488937C}" type="pres">
      <dgm:prSet presAssocID="{6822931C-7671-4824-9385-ECF27D07DA13}" presName="rootComposite1" presStyleCnt="0"/>
      <dgm:spPr/>
      <dgm:t>
        <a:bodyPr/>
        <a:lstStyle/>
        <a:p>
          <a:endParaRPr lang="ru-RU"/>
        </a:p>
      </dgm:t>
    </dgm:pt>
    <dgm:pt modelId="{2D2980B8-5352-43D7-A7EE-30EFED5C4742}" type="pres">
      <dgm:prSet presAssocID="{6822931C-7671-4824-9385-ECF27D07DA13}" presName="rootText1" presStyleLbl="node0" presStyleIdx="0" presStyleCnt="1" custScaleX="85869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CA1CFD9F-2954-4A1C-B1B6-960A549E9216}" type="pres">
      <dgm:prSet presAssocID="{6822931C-7671-4824-9385-ECF27D07DA1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26CBF93-8553-4347-B4D2-3CBB0B8E014A}" type="pres">
      <dgm:prSet presAssocID="{6822931C-7671-4824-9385-ECF27D07DA13}" presName="hierChild2" presStyleCnt="0"/>
      <dgm:spPr/>
      <dgm:t>
        <a:bodyPr/>
        <a:lstStyle/>
        <a:p>
          <a:endParaRPr lang="ru-RU"/>
        </a:p>
      </dgm:t>
    </dgm:pt>
    <dgm:pt modelId="{F03B7351-BD9A-42FC-BB14-36D8A80DB5B0}" type="pres">
      <dgm:prSet presAssocID="{3FD3AB4E-532A-4D4F-9432-FF8C3CA9E8B0}" presName="Name37" presStyleLbl="parChTrans1D2" presStyleIdx="0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1471222" y="0"/>
              </a:moveTo>
              <a:lnTo>
                <a:pt x="1471222" y="144549"/>
              </a:lnTo>
              <a:lnTo>
                <a:pt x="0" y="144549"/>
              </a:lnTo>
              <a:lnTo>
                <a:pt x="0" y="289098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1B7B91AC-96B2-4A2B-B554-596DD19FDAE0}" type="pres">
      <dgm:prSet presAssocID="{C439B61F-9D83-4846-86FC-EC5AE148E959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1215B4A2-E4E0-4060-9DFA-7AB0A886F3DF}" type="pres">
      <dgm:prSet presAssocID="{C439B61F-9D83-4846-86FC-EC5AE148E959}" presName="rootComposite" presStyleCnt="0"/>
      <dgm:spPr/>
      <dgm:t>
        <a:bodyPr/>
        <a:lstStyle/>
        <a:p>
          <a:endParaRPr lang="ru-RU"/>
        </a:p>
      </dgm:t>
    </dgm:pt>
    <dgm:pt modelId="{D68F599D-EAE0-4B47-9F51-7135E500482E}" type="pres">
      <dgm:prSet presAssocID="{C439B61F-9D83-4846-86FC-EC5AE148E959}" presName="rootText" presStyleLbl="node2" presStyleIdx="0" presStyleCnt="3" custScaleX="85869" custScaleY="55668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91BF68A3-8914-4600-81DD-BAC4121F2120}" type="pres">
      <dgm:prSet presAssocID="{C439B61F-9D83-4846-86FC-EC5AE148E959}" presName="rootConnector" presStyleLbl="node2" presStyleIdx="0" presStyleCnt="3"/>
      <dgm:spPr/>
      <dgm:t>
        <a:bodyPr/>
        <a:lstStyle/>
        <a:p>
          <a:endParaRPr lang="ru-RU"/>
        </a:p>
      </dgm:t>
    </dgm:pt>
    <dgm:pt modelId="{75F575ED-8233-47B7-B130-64412F13910C}" type="pres">
      <dgm:prSet presAssocID="{C439B61F-9D83-4846-86FC-EC5AE148E959}" presName="hierChild4" presStyleCnt="0"/>
      <dgm:spPr/>
      <dgm:t>
        <a:bodyPr/>
        <a:lstStyle/>
        <a:p>
          <a:endParaRPr lang="ru-RU"/>
        </a:p>
      </dgm:t>
    </dgm:pt>
    <dgm:pt modelId="{38D99CB8-9DE3-4C94-AA27-08310F1A3646}" type="pres">
      <dgm:prSet presAssocID="{C001A1EF-5EF2-4AEB-B0DF-6A140BFC47F6}" presName="Name37" presStyleLbl="parChTrans1D3" presStyleIdx="0" presStyleCnt="7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623"/>
              </a:lnTo>
              <a:lnTo>
                <a:pt x="177318" y="494623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69B05E0E-19A1-4D22-BE33-4A5CFCF11B84}" type="pres">
      <dgm:prSet presAssocID="{B8AAF1EC-BD9C-497A-83BB-F028478D2559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AFFAD12F-B0E0-4EFF-B1CA-D67ED318B2DC}" type="pres">
      <dgm:prSet presAssocID="{B8AAF1EC-BD9C-497A-83BB-F028478D2559}" presName="rootComposite" presStyleCnt="0"/>
      <dgm:spPr/>
      <dgm:t>
        <a:bodyPr/>
        <a:lstStyle/>
        <a:p>
          <a:endParaRPr lang="ru-RU"/>
        </a:p>
      </dgm:t>
    </dgm:pt>
    <dgm:pt modelId="{1D2CB9B7-F986-4863-8306-4BF1BF9741C1}" type="pres">
      <dgm:prSet presAssocID="{B8AAF1EC-BD9C-497A-83BB-F028478D2559}" presName="rootText" presStyleLbl="node3" presStyleIdx="0" presStyleCnt="7" custScaleX="85758" custScaleY="59717" custLinFactNeighborY="-17477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6C953096-25F5-4C37-A4A5-8D1483837BF7}" type="pres">
      <dgm:prSet presAssocID="{B8AAF1EC-BD9C-497A-83BB-F028478D2559}" presName="rootConnector" presStyleLbl="node3" presStyleIdx="0" presStyleCnt="7"/>
      <dgm:spPr/>
      <dgm:t>
        <a:bodyPr/>
        <a:lstStyle/>
        <a:p>
          <a:endParaRPr lang="ru-RU"/>
        </a:p>
      </dgm:t>
    </dgm:pt>
    <dgm:pt modelId="{A6371FF3-73DF-47C8-A7A1-666290C47B38}" type="pres">
      <dgm:prSet presAssocID="{B8AAF1EC-BD9C-497A-83BB-F028478D2559}" presName="hierChild4" presStyleCnt="0"/>
      <dgm:spPr/>
      <dgm:t>
        <a:bodyPr/>
        <a:lstStyle/>
        <a:p>
          <a:endParaRPr lang="ru-RU"/>
        </a:p>
      </dgm:t>
    </dgm:pt>
    <dgm:pt modelId="{9F2A283F-AE2A-4E4B-B4E6-ACB9A1973A76}" type="pres">
      <dgm:prSet presAssocID="{B8AAF1EC-BD9C-497A-83BB-F028478D2559}" presName="hierChild5" presStyleCnt="0"/>
      <dgm:spPr/>
      <dgm:t>
        <a:bodyPr/>
        <a:lstStyle/>
        <a:p>
          <a:endParaRPr lang="ru-RU"/>
        </a:p>
      </dgm:t>
    </dgm:pt>
    <dgm:pt modelId="{68243217-A663-42ED-929F-871E986EF64A}" type="pres">
      <dgm:prSet presAssocID="{08C351A0-00C7-4315-8098-E1A8CB2EBDC1}" presName="Name37" presStyleLbl="parChTrans1D3" presStyleIdx="1" presStyleCnt="7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7475"/>
              </a:lnTo>
              <a:lnTo>
                <a:pt x="177318" y="1207475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429F50ED-BFE6-4304-BE1E-1C04DAF5FECB}" type="pres">
      <dgm:prSet presAssocID="{443C480E-2A7D-4AA9-BC9F-3BB43994DD33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C5A84A1D-95AD-4280-B50B-391FDDA95DDA}" type="pres">
      <dgm:prSet presAssocID="{443C480E-2A7D-4AA9-BC9F-3BB43994DD33}" presName="rootComposite" presStyleCnt="0"/>
      <dgm:spPr/>
      <dgm:t>
        <a:bodyPr/>
        <a:lstStyle/>
        <a:p>
          <a:endParaRPr lang="ru-RU"/>
        </a:p>
      </dgm:t>
    </dgm:pt>
    <dgm:pt modelId="{82FF8197-90ED-4B82-B724-259525C458B0}" type="pres">
      <dgm:prSet presAssocID="{443C480E-2A7D-4AA9-BC9F-3BB43994DD33}" presName="rootText" presStyleLbl="node3" presStyleIdx="1" presStyleCnt="7" custScaleX="85686" custScaleY="63408" custLinFactNeighborY="-3685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946E0B47-1FC7-4206-AAEB-8534C1285222}" type="pres">
      <dgm:prSet presAssocID="{443C480E-2A7D-4AA9-BC9F-3BB43994DD33}" presName="rootConnector" presStyleLbl="node3" presStyleIdx="1" presStyleCnt="7"/>
      <dgm:spPr/>
      <dgm:t>
        <a:bodyPr/>
        <a:lstStyle/>
        <a:p>
          <a:endParaRPr lang="ru-RU"/>
        </a:p>
      </dgm:t>
    </dgm:pt>
    <dgm:pt modelId="{2D5CCBAA-1AEE-40D1-8650-A8D7A6088F08}" type="pres">
      <dgm:prSet presAssocID="{443C480E-2A7D-4AA9-BC9F-3BB43994DD33}" presName="hierChild4" presStyleCnt="0"/>
      <dgm:spPr/>
      <dgm:t>
        <a:bodyPr/>
        <a:lstStyle/>
        <a:p>
          <a:endParaRPr lang="ru-RU"/>
        </a:p>
      </dgm:t>
    </dgm:pt>
    <dgm:pt modelId="{9DCAB6DF-713E-43E2-9C40-44A48E1A412E}" type="pres">
      <dgm:prSet presAssocID="{443C480E-2A7D-4AA9-BC9F-3BB43994DD33}" presName="hierChild5" presStyleCnt="0"/>
      <dgm:spPr/>
      <dgm:t>
        <a:bodyPr/>
        <a:lstStyle/>
        <a:p>
          <a:endParaRPr lang="ru-RU"/>
        </a:p>
      </dgm:t>
    </dgm:pt>
    <dgm:pt modelId="{D87A532B-0747-4A1E-8393-F175154AD2BB}" type="pres">
      <dgm:prSet presAssocID="{A2635F0C-FD0E-4534-AE0D-EEC14A0A9247}" presName="Name37" presStyleLbl="parChTrans1D3" presStyleIdx="2" presStyleCnt="7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3212"/>
              </a:lnTo>
              <a:lnTo>
                <a:pt x="177318" y="1933212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952CFBDB-2E14-4FA8-BD47-773BEAE0E223}" type="pres">
      <dgm:prSet presAssocID="{18D65FA7-2C04-4D75-A656-F33D5A6A28A0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00F046A1-AD35-4BBC-B228-3DDB7CEAAF69}" type="pres">
      <dgm:prSet presAssocID="{18D65FA7-2C04-4D75-A656-F33D5A6A28A0}" presName="rootComposite" presStyleCnt="0"/>
      <dgm:spPr/>
      <dgm:t>
        <a:bodyPr/>
        <a:lstStyle/>
        <a:p>
          <a:endParaRPr lang="ru-RU"/>
        </a:p>
      </dgm:t>
    </dgm:pt>
    <dgm:pt modelId="{FBF5E0CF-6A60-434E-B1CD-8D1A8B7197FE}" type="pres">
      <dgm:prSet presAssocID="{18D65FA7-2C04-4D75-A656-F33D5A6A28A0}" presName="rootText" presStyleLbl="node3" presStyleIdx="2" presStyleCnt="7" custScaleX="85686" custScaleY="63461" custLinFactNeighborY="-59920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7B584DC7-191F-4900-8512-C9392874CCA4}" type="pres">
      <dgm:prSet presAssocID="{18D65FA7-2C04-4D75-A656-F33D5A6A28A0}" presName="rootConnector" presStyleLbl="node3" presStyleIdx="2" presStyleCnt="7"/>
      <dgm:spPr/>
      <dgm:t>
        <a:bodyPr/>
        <a:lstStyle/>
        <a:p>
          <a:endParaRPr lang="ru-RU"/>
        </a:p>
      </dgm:t>
    </dgm:pt>
    <dgm:pt modelId="{FA75FFB8-BE82-4CC7-BBF9-A82DB6D29EDF}" type="pres">
      <dgm:prSet presAssocID="{18D65FA7-2C04-4D75-A656-F33D5A6A28A0}" presName="hierChild4" presStyleCnt="0"/>
      <dgm:spPr/>
      <dgm:t>
        <a:bodyPr/>
        <a:lstStyle/>
        <a:p>
          <a:endParaRPr lang="ru-RU"/>
        </a:p>
      </dgm:t>
    </dgm:pt>
    <dgm:pt modelId="{A7CE3B16-E3B1-43E8-8126-3E61CAD0DE5D}" type="pres">
      <dgm:prSet presAssocID="{18D65FA7-2C04-4D75-A656-F33D5A6A28A0}" presName="hierChild5" presStyleCnt="0"/>
      <dgm:spPr/>
      <dgm:t>
        <a:bodyPr/>
        <a:lstStyle/>
        <a:p>
          <a:endParaRPr lang="ru-RU"/>
        </a:p>
      </dgm:t>
    </dgm:pt>
    <dgm:pt modelId="{3E1DF921-6E98-4DD8-BEBC-D8C930C84D0E}" type="pres">
      <dgm:prSet presAssocID="{C439B61F-9D83-4846-86FC-EC5AE148E959}" presName="hierChild5" presStyleCnt="0"/>
      <dgm:spPr/>
      <dgm:t>
        <a:bodyPr/>
        <a:lstStyle/>
        <a:p>
          <a:endParaRPr lang="ru-RU"/>
        </a:p>
      </dgm:t>
    </dgm:pt>
    <dgm:pt modelId="{B0864293-996A-4706-A91B-9B47491F8F72}" type="pres">
      <dgm:prSet presAssocID="{34B83B9A-9846-422A-9FB5-4A4B38607807}" presName="Name37" presStyleLbl="parChTrans1D2" presStyleIdx="1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098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E3A58434-455B-48C4-B1B6-CA47B4319846}" type="pres">
      <dgm:prSet presAssocID="{7054BA71-13B9-410C-9A43-56499916408B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479F61AA-4334-4AF9-A82E-F995FD26BE22}" type="pres">
      <dgm:prSet presAssocID="{7054BA71-13B9-410C-9A43-56499916408B}" presName="rootComposite" presStyleCnt="0"/>
      <dgm:spPr/>
      <dgm:t>
        <a:bodyPr/>
        <a:lstStyle/>
        <a:p>
          <a:endParaRPr lang="ru-RU"/>
        </a:p>
      </dgm:t>
    </dgm:pt>
    <dgm:pt modelId="{5E104F5E-ECB6-4D13-9450-380E93A12BCE}" type="pres">
      <dgm:prSet presAssocID="{7054BA71-13B9-410C-9A43-56499916408B}" presName="rootText" presStyleLbl="node2" presStyleIdx="1" presStyleCnt="3" custScaleX="85869" custScaleY="5124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30844ECD-E448-405F-A18F-37FB8AD5D808}" type="pres">
      <dgm:prSet presAssocID="{7054BA71-13B9-410C-9A43-56499916408B}" presName="rootConnector" presStyleLbl="node2" presStyleIdx="1" presStyleCnt="3"/>
      <dgm:spPr/>
      <dgm:t>
        <a:bodyPr/>
        <a:lstStyle/>
        <a:p>
          <a:endParaRPr lang="ru-RU"/>
        </a:p>
      </dgm:t>
    </dgm:pt>
    <dgm:pt modelId="{39C340F6-B14F-4999-BC55-5C492E3BE447}" type="pres">
      <dgm:prSet presAssocID="{7054BA71-13B9-410C-9A43-56499916408B}" presName="hierChild4" presStyleCnt="0"/>
      <dgm:spPr/>
      <dgm:t>
        <a:bodyPr/>
        <a:lstStyle/>
        <a:p>
          <a:endParaRPr lang="ru-RU"/>
        </a:p>
      </dgm:t>
    </dgm:pt>
    <dgm:pt modelId="{A5074673-66CF-4777-AAD1-B41C97031176}" type="pres">
      <dgm:prSet presAssocID="{85339E97-9FDD-40CB-A7D4-2545A1E3DEE5}" presName="Name37" presStyleLbl="parChTrans1D3" presStyleIdx="3" presStyleCnt="7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688"/>
              </a:lnTo>
              <a:lnTo>
                <a:pt x="177318" y="480688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1311297B-E814-4693-AC83-E0BA7947D14F}" type="pres">
      <dgm:prSet presAssocID="{2AA6B711-92C6-4EAD-AED4-7CE6852FC7BF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4D52C79A-F945-4B22-8D9B-972AC120E50F}" type="pres">
      <dgm:prSet presAssocID="{2AA6B711-92C6-4EAD-AED4-7CE6852FC7BF}" presName="rootComposite" presStyleCnt="0"/>
      <dgm:spPr/>
      <dgm:t>
        <a:bodyPr/>
        <a:lstStyle/>
        <a:p>
          <a:endParaRPr lang="ru-RU"/>
        </a:p>
      </dgm:t>
    </dgm:pt>
    <dgm:pt modelId="{A4BA0511-ECB7-46A3-8A02-28E96D939D1F}" type="pres">
      <dgm:prSet presAssocID="{2AA6B711-92C6-4EAD-AED4-7CE6852FC7BF}" presName="rootText" presStyleLbl="node3" presStyleIdx="3" presStyleCnt="7" custScaleX="85758" custScaleY="55668" custLinFactNeighborY="-19317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FFE359A8-2458-4E53-8B58-60B3AEEFBEBA}" type="pres">
      <dgm:prSet presAssocID="{2AA6B711-92C6-4EAD-AED4-7CE6852FC7BF}" presName="rootConnector" presStyleLbl="node3" presStyleIdx="3" presStyleCnt="7"/>
      <dgm:spPr/>
      <dgm:t>
        <a:bodyPr/>
        <a:lstStyle/>
        <a:p>
          <a:endParaRPr lang="ru-RU"/>
        </a:p>
      </dgm:t>
    </dgm:pt>
    <dgm:pt modelId="{73D8CB26-7996-42A2-8270-2B575D0AFD52}" type="pres">
      <dgm:prSet presAssocID="{2AA6B711-92C6-4EAD-AED4-7CE6852FC7BF}" presName="hierChild4" presStyleCnt="0"/>
      <dgm:spPr/>
      <dgm:t>
        <a:bodyPr/>
        <a:lstStyle/>
        <a:p>
          <a:endParaRPr lang="ru-RU"/>
        </a:p>
      </dgm:t>
    </dgm:pt>
    <dgm:pt modelId="{7037CC2B-583A-43C7-82B7-D34263269528}" type="pres">
      <dgm:prSet presAssocID="{2AA6B711-92C6-4EAD-AED4-7CE6852FC7BF}" presName="hierChild5" presStyleCnt="0"/>
      <dgm:spPr/>
      <dgm:t>
        <a:bodyPr/>
        <a:lstStyle/>
        <a:p>
          <a:endParaRPr lang="ru-RU"/>
        </a:p>
      </dgm:t>
    </dgm:pt>
    <dgm:pt modelId="{C6BC4088-DBF5-4D52-8954-B49067C659D3}" type="pres">
      <dgm:prSet presAssocID="{5800EBA2-142B-48EE-92CA-9A6ADBC4600C}" presName="Name37" presStyleLbl="parChTrans1D3" presStyleIdx="4" presStyleCnt="7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966"/>
              </a:lnTo>
              <a:lnTo>
                <a:pt x="177318" y="1152966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A993E7CF-72B0-4D48-A701-973B304EC026}" type="pres">
      <dgm:prSet presAssocID="{463446F1-1188-4200-890C-73243FDF8E7A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D133B448-8B9F-4E75-81F2-A9D692F16302}" type="pres">
      <dgm:prSet presAssocID="{463446F1-1188-4200-890C-73243FDF8E7A}" presName="rootComposite" presStyleCnt="0"/>
      <dgm:spPr/>
      <dgm:t>
        <a:bodyPr/>
        <a:lstStyle/>
        <a:p>
          <a:endParaRPr lang="ru-RU"/>
        </a:p>
      </dgm:t>
    </dgm:pt>
    <dgm:pt modelId="{3410E6C9-CFFD-4976-A257-A42166900ADF}" type="pres">
      <dgm:prSet presAssocID="{463446F1-1188-4200-890C-73243FDF8E7A}" presName="rootText" presStyleLbl="node3" presStyleIdx="4" presStyleCnt="7" custScaleX="85758" custScaleY="55668" custLinFactNeighborY="-3661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0A107049-01D2-475D-A247-05B13E0940B3}" type="pres">
      <dgm:prSet presAssocID="{463446F1-1188-4200-890C-73243FDF8E7A}" presName="rootConnector" presStyleLbl="node3" presStyleIdx="4" presStyleCnt="7"/>
      <dgm:spPr/>
      <dgm:t>
        <a:bodyPr/>
        <a:lstStyle/>
        <a:p>
          <a:endParaRPr lang="ru-RU"/>
        </a:p>
      </dgm:t>
    </dgm:pt>
    <dgm:pt modelId="{EB67EA34-48CD-467E-AD96-33C38D27D0D1}" type="pres">
      <dgm:prSet presAssocID="{463446F1-1188-4200-890C-73243FDF8E7A}" presName="hierChild4" presStyleCnt="0"/>
      <dgm:spPr/>
      <dgm:t>
        <a:bodyPr/>
        <a:lstStyle/>
        <a:p>
          <a:endParaRPr lang="ru-RU"/>
        </a:p>
      </dgm:t>
    </dgm:pt>
    <dgm:pt modelId="{5E6E9768-9BF7-41BB-A0C3-65C571DB4A75}" type="pres">
      <dgm:prSet presAssocID="{463446F1-1188-4200-890C-73243FDF8E7A}" presName="hierChild5" presStyleCnt="0"/>
      <dgm:spPr/>
      <dgm:t>
        <a:bodyPr/>
        <a:lstStyle/>
        <a:p>
          <a:endParaRPr lang="ru-RU"/>
        </a:p>
      </dgm:t>
    </dgm:pt>
    <dgm:pt modelId="{2F11D688-5B5F-42CD-A53F-F454B4AFE88B}" type="pres">
      <dgm:prSet presAssocID="{7054BA71-13B9-410C-9A43-56499916408B}" presName="hierChild5" presStyleCnt="0"/>
      <dgm:spPr/>
      <dgm:t>
        <a:bodyPr/>
        <a:lstStyle/>
        <a:p>
          <a:endParaRPr lang="ru-RU"/>
        </a:p>
      </dgm:t>
    </dgm:pt>
    <dgm:pt modelId="{6D81A067-487D-48DD-8667-F1E35F040567}" type="pres">
      <dgm:prSet presAssocID="{766831D1-AE6B-4E3C-AFB5-9A0D22534360}" presName="Name37" presStyleLbl="parChTrans1D2" presStyleIdx="2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49"/>
              </a:lnTo>
              <a:lnTo>
                <a:pt x="1471222" y="144549"/>
              </a:lnTo>
              <a:lnTo>
                <a:pt x="1471222" y="289098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1FB4BDBD-EC96-48B2-99AA-A0F3AC5703A3}" type="pres">
      <dgm:prSet presAssocID="{A2162AD5-BBBE-4456-B502-291EFC16BF45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FBF76416-81B4-40C7-B66A-685C5DCF578E}" type="pres">
      <dgm:prSet presAssocID="{A2162AD5-BBBE-4456-B502-291EFC16BF45}" presName="rootComposite" presStyleCnt="0"/>
      <dgm:spPr/>
      <dgm:t>
        <a:bodyPr/>
        <a:lstStyle/>
        <a:p>
          <a:endParaRPr lang="ru-RU"/>
        </a:p>
      </dgm:t>
    </dgm:pt>
    <dgm:pt modelId="{42A03302-254E-4B47-B02B-03FB8C791002}" type="pres">
      <dgm:prSet presAssocID="{A2162AD5-BBBE-4456-B502-291EFC16BF45}" presName="rootText" presStyleLbl="node2" presStyleIdx="2" presStyleCnt="3" custScaleX="85869" custScaleY="5124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FFB61E90-5D91-44B2-9788-0B7D0B527729}" type="pres">
      <dgm:prSet presAssocID="{A2162AD5-BBBE-4456-B502-291EFC16BF45}" presName="rootConnector" presStyleLbl="node2" presStyleIdx="2" presStyleCnt="3"/>
      <dgm:spPr/>
      <dgm:t>
        <a:bodyPr/>
        <a:lstStyle/>
        <a:p>
          <a:endParaRPr lang="ru-RU"/>
        </a:p>
      </dgm:t>
    </dgm:pt>
    <dgm:pt modelId="{63B93B7D-8522-4E58-9D97-2D23917828B8}" type="pres">
      <dgm:prSet presAssocID="{A2162AD5-BBBE-4456-B502-291EFC16BF45}" presName="hierChild4" presStyleCnt="0"/>
      <dgm:spPr/>
      <dgm:t>
        <a:bodyPr/>
        <a:lstStyle/>
        <a:p>
          <a:endParaRPr lang="ru-RU"/>
        </a:p>
      </dgm:t>
    </dgm:pt>
    <dgm:pt modelId="{F4331F09-E688-4AE3-82D9-C8701F3085E6}" type="pres">
      <dgm:prSet presAssocID="{94A8F0DC-5B2D-4A12-940A-9E49C15906A5}" presName="Name37" presStyleLbl="parChTrans1D3" presStyleIdx="5" presStyleCnt="7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688"/>
              </a:lnTo>
              <a:lnTo>
                <a:pt x="177318" y="480688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0CC307DA-4984-49F9-A9FE-E01E1146708C}" type="pres">
      <dgm:prSet presAssocID="{AECFD2A5-DFAA-45E6-A88F-D25DB3F731F6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5AC2644E-C26D-4C5E-9B73-2E378B7C55BA}" type="pres">
      <dgm:prSet presAssocID="{AECFD2A5-DFAA-45E6-A88F-D25DB3F731F6}" presName="rootComposite" presStyleCnt="0"/>
      <dgm:spPr/>
      <dgm:t>
        <a:bodyPr/>
        <a:lstStyle/>
        <a:p>
          <a:endParaRPr lang="ru-RU"/>
        </a:p>
      </dgm:t>
    </dgm:pt>
    <dgm:pt modelId="{1C179E50-B91E-4E50-9531-407A75DB7C02}" type="pres">
      <dgm:prSet presAssocID="{AECFD2A5-DFAA-45E6-A88F-D25DB3F731F6}" presName="rootText" presStyleLbl="node3" presStyleIdx="5" presStyleCnt="7" custScaleX="85758" custScaleY="55668" custLinFactNeighborY="-1305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A5E9F274-6E84-4C6C-BA2F-2C8CA1FA9275}" type="pres">
      <dgm:prSet presAssocID="{AECFD2A5-DFAA-45E6-A88F-D25DB3F731F6}" presName="rootConnector" presStyleLbl="node3" presStyleIdx="5" presStyleCnt="7"/>
      <dgm:spPr/>
      <dgm:t>
        <a:bodyPr/>
        <a:lstStyle/>
        <a:p>
          <a:endParaRPr lang="ru-RU"/>
        </a:p>
      </dgm:t>
    </dgm:pt>
    <dgm:pt modelId="{C4A89C52-37E8-46AF-801D-C2B087862CBF}" type="pres">
      <dgm:prSet presAssocID="{AECFD2A5-DFAA-45E6-A88F-D25DB3F731F6}" presName="hierChild4" presStyleCnt="0"/>
      <dgm:spPr/>
      <dgm:t>
        <a:bodyPr/>
        <a:lstStyle/>
        <a:p>
          <a:endParaRPr lang="ru-RU"/>
        </a:p>
      </dgm:t>
    </dgm:pt>
    <dgm:pt modelId="{722E6F2F-EFAF-4CF8-8FF8-22FED01BCD2F}" type="pres">
      <dgm:prSet presAssocID="{AECFD2A5-DFAA-45E6-A88F-D25DB3F731F6}" presName="hierChild5" presStyleCnt="0"/>
      <dgm:spPr/>
      <dgm:t>
        <a:bodyPr/>
        <a:lstStyle/>
        <a:p>
          <a:endParaRPr lang="ru-RU"/>
        </a:p>
      </dgm:t>
    </dgm:pt>
    <dgm:pt modelId="{2B737776-FB8F-417C-859C-15E691E9F561}" type="pres">
      <dgm:prSet presAssocID="{8AD9E7E5-1267-44BC-8989-0BD636F0A5BC}" presName="Name37" presStyleLbl="parChTrans1D3" presStyleIdx="6" presStyleCnt="7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966"/>
              </a:lnTo>
              <a:lnTo>
                <a:pt x="177318" y="1152966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EBBAA1C8-7F55-40EC-98A3-5D5B1BA893A9}" type="pres">
      <dgm:prSet presAssocID="{25A8292B-8BBF-49C7-9624-C28AFF8D5A11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40ADD497-B324-4B87-B179-AFF3D4297332}" type="pres">
      <dgm:prSet presAssocID="{25A8292B-8BBF-49C7-9624-C28AFF8D5A11}" presName="rootComposite" presStyleCnt="0"/>
      <dgm:spPr/>
      <dgm:t>
        <a:bodyPr/>
        <a:lstStyle/>
        <a:p>
          <a:endParaRPr lang="ru-RU"/>
        </a:p>
      </dgm:t>
    </dgm:pt>
    <dgm:pt modelId="{8AD9B70B-A61B-4880-BB28-4502FC01D1F5}" type="pres">
      <dgm:prSet presAssocID="{25A8292B-8BBF-49C7-9624-C28AFF8D5A11}" presName="rootText" presStyleLbl="node3" presStyleIdx="6" presStyleCnt="7" custScaleX="85758" custScaleY="55668" custLinFactNeighborY="-3661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54A5D726-0EDC-42A3-9FDC-8056CE1CDC80}" type="pres">
      <dgm:prSet presAssocID="{25A8292B-8BBF-49C7-9624-C28AFF8D5A11}" presName="rootConnector" presStyleLbl="node3" presStyleIdx="6" presStyleCnt="7"/>
      <dgm:spPr/>
      <dgm:t>
        <a:bodyPr/>
        <a:lstStyle/>
        <a:p>
          <a:endParaRPr lang="ru-RU"/>
        </a:p>
      </dgm:t>
    </dgm:pt>
    <dgm:pt modelId="{61FCB228-C70A-4CD9-972B-6BB6691D5E51}" type="pres">
      <dgm:prSet presAssocID="{25A8292B-8BBF-49C7-9624-C28AFF8D5A11}" presName="hierChild4" presStyleCnt="0"/>
      <dgm:spPr/>
      <dgm:t>
        <a:bodyPr/>
        <a:lstStyle/>
        <a:p>
          <a:endParaRPr lang="ru-RU"/>
        </a:p>
      </dgm:t>
    </dgm:pt>
    <dgm:pt modelId="{2D93A473-4616-4290-A9A6-DA0FC29ED732}" type="pres">
      <dgm:prSet presAssocID="{25A8292B-8BBF-49C7-9624-C28AFF8D5A11}" presName="hierChild5" presStyleCnt="0"/>
      <dgm:spPr/>
      <dgm:t>
        <a:bodyPr/>
        <a:lstStyle/>
        <a:p>
          <a:endParaRPr lang="ru-RU"/>
        </a:p>
      </dgm:t>
    </dgm:pt>
    <dgm:pt modelId="{87C1BB4A-183F-4949-9F06-24E9B8F8D4F7}" type="pres">
      <dgm:prSet presAssocID="{A2162AD5-BBBE-4456-B502-291EFC16BF45}" presName="hierChild5" presStyleCnt="0"/>
      <dgm:spPr/>
      <dgm:t>
        <a:bodyPr/>
        <a:lstStyle/>
        <a:p>
          <a:endParaRPr lang="ru-RU"/>
        </a:p>
      </dgm:t>
    </dgm:pt>
    <dgm:pt modelId="{C4F04613-4F7C-45CA-8C8E-FAC19097B242}" type="pres">
      <dgm:prSet presAssocID="{6822931C-7671-4824-9385-ECF27D07DA13}" presName="hierChild3" presStyleCnt="0"/>
      <dgm:spPr/>
      <dgm:t>
        <a:bodyPr/>
        <a:lstStyle/>
        <a:p>
          <a:endParaRPr lang="ru-RU"/>
        </a:p>
      </dgm:t>
    </dgm:pt>
  </dgm:ptLst>
  <dgm:cxnLst>
    <dgm:cxn modelId="{0C7EF2CE-E817-4697-ABC7-26D0FEF1A63F}" type="presOf" srcId="{2AA6B711-92C6-4EAD-AED4-7CE6852FC7BF}" destId="{FFE359A8-2458-4E53-8B58-60B3AEEFBEBA}" srcOrd="1" destOrd="0" presId="urn:microsoft.com/office/officeart/2005/8/layout/orgChart1"/>
    <dgm:cxn modelId="{0E85E551-90D1-4E2D-A49B-8358111C161C}" srcId="{7054BA71-13B9-410C-9A43-56499916408B}" destId="{463446F1-1188-4200-890C-73243FDF8E7A}" srcOrd="1" destOrd="0" parTransId="{5800EBA2-142B-48EE-92CA-9A6ADBC4600C}" sibTransId="{A7B5BC61-675E-4A3B-A902-95A0870BC69F}"/>
    <dgm:cxn modelId="{7FB7ABA5-10C3-430A-8E3F-B602A01A9861}" type="presOf" srcId="{A2162AD5-BBBE-4456-B502-291EFC16BF45}" destId="{42A03302-254E-4B47-B02B-03FB8C791002}" srcOrd="0" destOrd="0" presId="urn:microsoft.com/office/officeart/2005/8/layout/orgChart1"/>
    <dgm:cxn modelId="{3D36DCE9-5BFF-446C-B707-93C1119503FA}" srcId="{A2162AD5-BBBE-4456-B502-291EFC16BF45}" destId="{25A8292B-8BBF-49C7-9624-C28AFF8D5A11}" srcOrd="1" destOrd="0" parTransId="{8AD9E7E5-1267-44BC-8989-0BD636F0A5BC}" sibTransId="{85159F38-A2F2-4AAF-88EA-A40C35746EE0}"/>
    <dgm:cxn modelId="{FCFCD061-5F18-4C90-AA6F-11D5C5D9A94E}" srcId="{7054BA71-13B9-410C-9A43-56499916408B}" destId="{2AA6B711-92C6-4EAD-AED4-7CE6852FC7BF}" srcOrd="0" destOrd="0" parTransId="{85339E97-9FDD-40CB-A7D4-2545A1E3DEE5}" sibTransId="{564EF7DB-3A0C-459D-AD06-87FB952F02E2}"/>
    <dgm:cxn modelId="{39B4803F-DE85-4415-B9FD-D1CB7CF04432}" type="presOf" srcId="{25A8292B-8BBF-49C7-9624-C28AFF8D5A11}" destId="{8AD9B70B-A61B-4880-BB28-4502FC01D1F5}" srcOrd="0" destOrd="0" presId="urn:microsoft.com/office/officeart/2005/8/layout/orgChart1"/>
    <dgm:cxn modelId="{BF2602ED-3556-4D36-9958-F2FC8412A1D1}" srcId="{C439B61F-9D83-4846-86FC-EC5AE148E959}" destId="{18D65FA7-2C04-4D75-A656-F33D5A6A28A0}" srcOrd="2" destOrd="0" parTransId="{A2635F0C-FD0E-4534-AE0D-EEC14A0A9247}" sibTransId="{F6A44A20-6162-42BA-BA34-E1C3F114828F}"/>
    <dgm:cxn modelId="{E4305367-2E39-46B3-8DE3-7675E6721A45}" type="presOf" srcId="{AECFD2A5-DFAA-45E6-A88F-D25DB3F731F6}" destId="{A5E9F274-6E84-4C6C-BA2F-2C8CA1FA9275}" srcOrd="1" destOrd="0" presId="urn:microsoft.com/office/officeart/2005/8/layout/orgChart1"/>
    <dgm:cxn modelId="{C2B2F26B-34BC-4A3F-ADB1-7B205373E1A3}" type="presOf" srcId="{25A8292B-8BBF-49C7-9624-C28AFF8D5A11}" destId="{54A5D726-0EDC-42A3-9FDC-8056CE1CDC80}" srcOrd="1" destOrd="0" presId="urn:microsoft.com/office/officeart/2005/8/layout/orgChart1"/>
    <dgm:cxn modelId="{D9A64B9A-1C4B-4C45-B28F-EB29330311AA}" type="presOf" srcId="{5800EBA2-142B-48EE-92CA-9A6ADBC4600C}" destId="{C6BC4088-DBF5-4D52-8954-B49067C659D3}" srcOrd="0" destOrd="0" presId="urn:microsoft.com/office/officeart/2005/8/layout/orgChart1"/>
    <dgm:cxn modelId="{FB38411D-D16C-47D7-8B49-1BB472501924}" type="presOf" srcId="{08C351A0-00C7-4315-8098-E1A8CB2EBDC1}" destId="{68243217-A663-42ED-929F-871E986EF64A}" srcOrd="0" destOrd="0" presId="urn:microsoft.com/office/officeart/2005/8/layout/orgChart1"/>
    <dgm:cxn modelId="{20287A34-54C2-4F1E-803F-36ECDD6650DD}" type="presOf" srcId="{A2635F0C-FD0E-4534-AE0D-EEC14A0A9247}" destId="{D87A532B-0747-4A1E-8393-F175154AD2BB}" srcOrd="0" destOrd="0" presId="urn:microsoft.com/office/officeart/2005/8/layout/orgChart1"/>
    <dgm:cxn modelId="{F5B08568-2D1F-4AE0-AEB9-C86807BA26F0}" srcId="{6822931C-7671-4824-9385-ECF27D07DA13}" destId="{C439B61F-9D83-4846-86FC-EC5AE148E959}" srcOrd="0" destOrd="0" parTransId="{3FD3AB4E-532A-4D4F-9432-FF8C3CA9E8B0}" sibTransId="{C0C0B026-7395-4F7B-BA5B-4E7D672E4758}"/>
    <dgm:cxn modelId="{8ED181C4-733E-468C-A6C2-616B691F9D1C}" type="presOf" srcId="{B8AAF1EC-BD9C-497A-83BB-F028478D2559}" destId="{1D2CB9B7-F986-4863-8306-4BF1BF9741C1}" srcOrd="0" destOrd="0" presId="urn:microsoft.com/office/officeart/2005/8/layout/orgChart1"/>
    <dgm:cxn modelId="{8E91474D-B29D-4C4D-A001-ED563251FDB9}" type="presOf" srcId="{7054BA71-13B9-410C-9A43-56499916408B}" destId="{30844ECD-E448-405F-A18F-37FB8AD5D808}" srcOrd="1" destOrd="0" presId="urn:microsoft.com/office/officeart/2005/8/layout/orgChart1"/>
    <dgm:cxn modelId="{B2350F5C-27FC-4144-AC81-10E05415B57A}" type="presOf" srcId="{94A8F0DC-5B2D-4A12-940A-9E49C15906A5}" destId="{F4331F09-E688-4AE3-82D9-C8701F3085E6}" srcOrd="0" destOrd="0" presId="urn:microsoft.com/office/officeart/2005/8/layout/orgChart1"/>
    <dgm:cxn modelId="{16C2039F-28EE-4A20-A960-BE924EA49393}" type="presOf" srcId="{463446F1-1188-4200-890C-73243FDF8E7A}" destId="{3410E6C9-CFFD-4976-A257-A42166900ADF}" srcOrd="0" destOrd="0" presId="urn:microsoft.com/office/officeart/2005/8/layout/orgChart1"/>
    <dgm:cxn modelId="{E57113AA-00C5-4F89-A552-524B58811036}" srcId="{C439B61F-9D83-4846-86FC-EC5AE148E959}" destId="{443C480E-2A7D-4AA9-BC9F-3BB43994DD33}" srcOrd="1" destOrd="0" parTransId="{08C351A0-00C7-4315-8098-E1A8CB2EBDC1}" sibTransId="{B7F57A47-48BB-4CD4-9B1F-6BACA3D6C6AD}"/>
    <dgm:cxn modelId="{E62BFB33-8B31-42FF-BECA-6D60CC2C11B8}" type="presOf" srcId="{34B83B9A-9846-422A-9FB5-4A4B38607807}" destId="{B0864293-996A-4706-A91B-9B47491F8F72}" srcOrd="0" destOrd="0" presId="urn:microsoft.com/office/officeart/2005/8/layout/orgChart1"/>
    <dgm:cxn modelId="{47C5DC98-23AE-435F-A71E-26F98AE124A7}" type="presOf" srcId="{2AA6B711-92C6-4EAD-AED4-7CE6852FC7BF}" destId="{A4BA0511-ECB7-46A3-8A02-28E96D939D1F}" srcOrd="0" destOrd="0" presId="urn:microsoft.com/office/officeart/2005/8/layout/orgChart1"/>
    <dgm:cxn modelId="{0BFA8F2F-A184-47C0-872F-214BFAA26AFB}" type="presOf" srcId="{3FD3AB4E-532A-4D4F-9432-FF8C3CA9E8B0}" destId="{F03B7351-BD9A-42FC-BB14-36D8A80DB5B0}" srcOrd="0" destOrd="0" presId="urn:microsoft.com/office/officeart/2005/8/layout/orgChart1"/>
    <dgm:cxn modelId="{CB2BA4DC-771B-4FDC-AEDA-EC7866D4041F}" type="presOf" srcId="{18D65FA7-2C04-4D75-A656-F33D5A6A28A0}" destId="{FBF5E0CF-6A60-434E-B1CD-8D1A8B7197FE}" srcOrd="0" destOrd="0" presId="urn:microsoft.com/office/officeart/2005/8/layout/orgChart1"/>
    <dgm:cxn modelId="{6FEE8082-E998-4568-B6CE-EFFA47AB3999}" type="presOf" srcId="{8AD9E7E5-1267-44BC-8989-0BD636F0A5BC}" destId="{2B737776-FB8F-417C-859C-15E691E9F561}" srcOrd="0" destOrd="0" presId="urn:microsoft.com/office/officeart/2005/8/layout/orgChart1"/>
    <dgm:cxn modelId="{0B57E8FB-3290-4670-BD5F-382F9D5AA15B}" type="presOf" srcId="{18D65FA7-2C04-4D75-A656-F33D5A6A28A0}" destId="{7B584DC7-191F-4900-8512-C9392874CCA4}" srcOrd="1" destOrd="0" presId="urn:microsoft.com/office/officeart/2005/8/layout/orgChart1"/>
    <dgm:cxn modelId="{85D758DD-C25C-40C5-BCA3-54000CEE4637}" type="presOf" srcId="{85339E97-9FDD-40CB-A7D4-2545A1E3DEE5}" destId="{A5074673-66CF-4777-AAD1-B41C97031176}" srcOrd="0" destOrd="0" presId="urn:microsoft.com/office/officeart/2005/8/layout/orgChart1"/>
    <dgm:cxn modelId="{5A818DEF-F4B0-40A9-ACDE-E8EB71A1580B}" srcId="{A10DE732-4E7A-4EA3-8405-E5859A6013EC}" destId="{6822931C-7671-4824-9385-ECF27D07DA13}" srcOrd="0" destOrd="0" parTransId="{31E311C5-A19D-4321-B80B-54EC1CEF1D14}" sibTransId="{06BA4C15-7E54-4978-BD89-32531DE334CB}"/>
    <dgm:cxn modelId="{AF6F65DB-71C4-4826-9FDF-D62D00AE5B3B}" type="presOf" srcId="{AECFD2A5-DFAA-45E6-A88F-D25DB3F731F6}" destId="{1C179E50-B91E-4E50-9531-407A75DB7C02}" srcOrd="0" destOrd="0" presId="urn:microsoft.com/office/officeart/2005/8/layout/orgChart1"/>
    <dgm:cxn modelId="{B285E91F-9B40-4714-968B-3C0CC85E7327}" type="presOf" srcId="{443C480E-2A7D-4AA9-BC9F-3BB43994DD33}" destId="{82FF8197-90ED-4B82-B724-259525C458B0}" srcOrd="0" destOrd="0" presId="urn:microsoft.com/office/officeart/2005/8/layout/orgChart1"/>
    <dgm:cxn modelId="{71090DBC-6773-4CE0-BBC1-BC6C4EA0C7A8}" type="presOf" srcId="{443C480E-2A7D-4AA9-BC9F-3BB43994DD33}" destId="{946E0B47-1FC7-4206-AAEB-8534C1285222}" srcOrd="1" destOrd="0" presId="urn:microsoft.com/office/officeart/2005/8/layout/orgChart1"/>
    <dgm:cxn modelId="{2BA43573-427E-4B10-9C43-581CA2A5984C}" type="presOf" srcId="{A10DE732-4E7A-4EA3-8405-E5859A6013EC}" destId="{C8DA07D4-A174-4A5F-96F6-99ADA3406F09}" srcOrd="0" destOrd="0" presId="urn:microsoft.com/office/officeart/2005/8/layout/orgChart1"/>
    <dgm:cxn modelId="{7F4CF729-F7CC-4E04-B47E-34AA5903D717}" type="presOf" srcId="{A2162AD5-BBBE-4456-B502-291EFC16BF45}" destId="{FFB61E90-5D91-44B2-9788-0B7D0B527729}" srcOrd="1" destOrd="0" presId="urn:microsoft.com/office/officeart/2005/8/layout/orgChart1"/>
    <dgm:cxn modelId="{1364BF13-C912-4BE3-9649-9882FF29B9AF}" type="presOf" srcId="{6822931C-7671-4824-9385-ECF27D07DA13}" destId="{2D2980B8-5352-43D7-A7EE-30EFED5C4742}" srcOrd="0" destOrd="0" presId="urn:microsoft.com/office/officeart/2005/8/layout/orgChart1"/>
    <dgm:cxn modelId="{86723757-EFCA-4ECF-A597-35C5BAC770AE}" type="presOf" srcId="{6822931C-7671-4824-9385-ECF27D07DA13}" destId="{CA1CFD9F-2954-4A1C-B1B6-960A549E9216}" srcOrd="1" destOrd="0" presId="urn:microsoft.com/office/officeart/2005/8/layout/orgChart1"/>
    <dgm:cxn modelId="{71639856-D61B-4160-A8CF-518BD23A9F15}" type="presOf" srcId="{463446F1-1188-4200-890C-73243FDF8E7A}" destId="{0A107049-01D2-475D-A247-05B13E0940B3}" srcOrd="1" destOrd="0" presId="urn:microsoft.com/office/officeart/2005/8/layout/orgChart1"/>
    <dgm:cxn modelId="{5383CFF5-63C6-4924-AC35-55CB24283E00}" type="presOf" srcId="{C439B61F-9D83-4846-86FC-EC5AE148E959}" destId="{D68F599D-EAE0-4B47-9F51-7135E500482E}" srcOrd="0" destOrd="0" presId="urn:microsoft.com/office/officeart/2005/8/layout/orgChart1"/>
    <dgm:cxn modelId="{4538DE6B-C26E-428D-A704-DBA4D8E7DA94}" type="presOf" srcId="{B8AAF1EC-BD9C-497A-83BB-F028478D2559}" destId="{6C953096-25F5-4C37-A4A5-8D1483837BF7}" srcOrd="1" destOrd="0" presId="urn:microsoft.com/office/officeart/2005/8/layout/orgChart1"/>
    <dgm:cxn modelId="{0510D097-8BA2-4137-9E0C-5EEF33E97DED}" srcId="{C439B61F-9D83-4846-86FC-EC5AE148E959}" destId="{B8AAF1EC-BD9C-497A-83BB-F028478D2559}" srcOrd="0" destOrd="0" parTransId="{C001A1EF-5EF2-4AEB-B0DF-6A140BFC47F6}" sibTransId="{85659393-D490-4034-ABB6-390F4E85B1CC}"/>
    <dgm:cxn modelId="{AC542027-8F6C-41EE-B6B9-53F1C5AFDCCB}" srcId="{A2162AD5-BBBE-4456-B502-291EFC16BF45}" destId="{AECFD2A5-DFAA-45E6-A88F-D25DB3F731F6}" srcOrd="0" destOrd="0" parTransId="{94A8F0DC-5B2D-4A12-940A-9E49C15906A5}" sibTransId="{1DF80694-F2D6-44F6-97F9-F03E2FADB516}"/>
    <dgm:cxn modelId="{A18E1090-D37F-4671-A0BE-337B1F6A954C}" srcId="{6822931C-7671-4824-9385-ECF27D07DA13}" destId="{A2162AD5-BBBE-4456-B502-291EFC16BF45}" srcOrd="2" destOrd="0" parTransId="{766831D1-AE6B-4E3C-AFB5-9A0D22534360}" sibTransId="{3C16FE83-1DF7-4493-8DAB-FA0E9AED1CA9}"/>
    <dgm:cxn modelId="{4BD799CE-C77B-413E-8A49-3ADE459EFDD8}" type="presOf" srcId="{C439B61F-9D83-4846-86FC-EC5AE148E959}" destId="{91BF68A3-8914-4600-81DD-BAC4121F2120}" srcOrd="1" destOrd="0" presId="urn:microsoft.com/office/officeart/2005/8/layout/orgChart1"/>
    <dgm:cxn modelId="{AD73993D-337A-4D30-BC09-B2021539F3AE}" srcId="{6822931C-7671-4824-9385-ECF27D07DA13}" destId="{7054BA71-13B9-410C-9A43-56499916408B}" srcOrd="1" destOrd="0" parTransId="{34B83B9A-9846-422A-9FB5-4A4B38607807}" sibTransId="{0D64A89C-8201-4BFA-94F0-E2CF51322D06}"/>
    <dgm:cxn modelId="{AF648317-2CC6-4244-8D4E-C1AF52235707}" type="presOf" srcId="{766831D1-AE6B-4E3C-AFB5-9A0D22534360}" destId="{6D81A067-487D-48DD-8667-F1E35F040567}" srcOrd="0" destOrd="0" presId="urn:microsoft.com/office/officeart/2005/8/layout/orgChart1"/>
    <dgm:cxn modelId="{A03690F2-431E-4D01-85B8-D06A353B3C21}" type="presOf" srcId="{7054BA71-13B9-410C-9A43-56499916408B}" destId="{5E104F5E-ECB6-4D13-9450-380E93A12BCE}" srcOrd="0" destOrd="0" presId="urn:microsoft.com/office/officeart/2005/8/layout/orgChart1"/>
    <dgm:cxn modelId="{58E49758-B212-41D8-B1DB-577B7268CE18}" type="presOf" srcId="{C001A1EF-5EF2-4AEB-B0DF-6A140BFC47F6}" destId="{38D99CB8-9DE3-4C94-AA27-08310F1A3646}" srcOrd="0" destOrd="0" presId="urn:microsoft.com/office/officeart/2005/8/layout/orgChart1"/>
    <dgm:cxn modelId="{DD419AE0-CD5F-4372-A4D1-DE1764B8A220}" type="presParOf" srcId="{C8DA07D4-A174-4A5F-96F6-99ADA3406F09}" destId="{03866A67-C0D2-467A-BB32-FE8D2AE81313}" srcOrd="0" destOrd="0" presId="urn:microsoft.com/office/officeart/2005/8/layout/orgChart1"/>
    <dgm:cxn modelId="{CF6E0BD5-A1D9-418A-8C46-FCF4E8D7A6E7}" type="presParOf" srcId="{03866A67-C0D2-467A-BB32-FE8D2AE81313}" destId="{E9934080-9804-41AC-8C72-D25FE488937C}" srcOrd="0" destOrd="0" presId="urn:microsoft.com/office/officeart/2005/8/layout/orgChart1"/>
    <dgm:cxn modelId="{ADBB87F3-EB40-495F-9492-729C701A2D97}" type="presParOf" srcId="{E9934080-9804-41AC-8C72-D25FE488937C}" destId="{2D2980B8-5352-43D7-A7EE-30EFED5C4742}" srcOrd="0" destOrd="0" presId="urn:microsoft.com/office/officeart/2005/8/layout/orgChart1"/>
    <dgm:cxn modelId="{7A4BDD4A-F21F-4404-B94F-C485F69EFA38}" type="presParOf" srcId="{E9934080-9804-41AC-8C72-D25FE488937C}" destId="{CA1CFD9F-2954-4A1C-B1B6-960A549E9216}" srcOrd="1" destOrd="0" presId="urn:microsoft.com/office/officeart/2005/8/layout/orgChart1"/>
    <dgm:cxn modelId="{EE778BF1-B95C-4EEC-A8D9-0C46CD4F6754}" type="presParOf" srcId="{03866A67-C0D2-467A-BB32-FE8D2AE81313}" destId="{626CBF93-8553-4347-B4D2-3CBB0B8E014A}" srcOrd="1" destOrd="0" presId="urn:microsoft.com/office/officeart/2005/8/layout/orgChart1"/>
    <dgm:cxn modelId="{DE647377-DAC8-4F8C-A816-02D093E50511}" type="presParOf" srcId="{626CBF93-8553-4347-B4D2-3CBB0B8E014A}" destId="{F03B7351-BD9A-42FC-BB14-36D8A80DB5B0}" srcOrd="0" destOrd="0" presId="urn:microsoft.com/office/officeart/2005/8/layout/orgChart1"/>
    <dgm:cxn modelId="{A22BF665-0876-4B5E-A07B-5574F17C47AA}" type="presParOf" srcId="{626CBF93-8553-4347-B4D2-3CBB0B8E014A}" destId="{1B7B91AC-96B2-4A2B-B554-596DD19FDAE0}" srcOrd="1" destOrd="0" presId="urn:microsoft.com/office/officeart/2005/8/layout/orgChart1"/>
    <dgm:cxn modelId="{8FB291CA-71E7-43B6-B883-789D744EB548}" type="presParOf" srcId="{1B7B91AC-96B2-4A2B-B554-596DD19FDAE0}" destId="{1215B4A2-E4E0-4060-9DFA-7AB0A886F3DF}" srcOrd="0" destOrd="0" presId="urn:microsoft.com/office/officeart/2005/8/layout/orgChart1"/>
    <dgm:cxn modelId="{193FAB48-45C5-4BBC-BB8E-5FB81CBAF1FD}" type="presParOf" srcId="{1215B4A2-E4E0-4060-9DFA-7AB0A886F3DF}" destId="{D68F599D-EAE0-4B47-9F51-7135E500482E}" srcOrd="0" destOrd="0" presId="urn:microsoft.com/office/officeart/2005/8/layout/orgChart1"/>
    <dgm:cxn modelId="{ED021A3E-9330-4466-A14C-5FAB5973AAD8}" type="presParOf" srcId="{1215B4A2-E4E0-4060-9DFA-7AB0A886F3DF}" destId="{91BF68A3-8914-4600-81DD-BAC4121F2120}" srcOrd="1" destOrd="0" presId="urn:microsoft.com/office/officeart/2005/8/layout/orgChart1"/>
    <dgm:cxn modelId="{F23551E1-76DB-4C89-8DA2-5C1064C1FE5E}" type="presParOf" srcId="{1B7B91AC-96B2-4A2B-B554-596DD19FDAE0}" destId="{75F575ED-8233-47B7-B130-64412F13910C}" srcOrd="1" destOrd="0" presId="urn:microsoft.com/office/officeart/2005/8/layout/orgChart1"/>
    <dgm:cxn modelId="{F87D611D-E410-49FC-A3D9-8ADE1F1D02DD}" type="presParOf" srcId="{75F575ED-8233-47B7-B130-64412F13910C}" destId="{38D99CB8-9DE3-4C94-AA27-08310F1A3646}" srcOrd="0" destOrd="0" presId="urn:microsoft.com/office/officeart/2005/8/layout/orgChart1"/>
    <dgm:cxn modelId="{937792A1-2CF1-4AB1-AA2F-A2C015D6974B}" type="presParOf" srcId="{75F575ED-8233-47B7-B130-64412F13910C}" destId="{69B05E0E-19A1-4D22-BE33-4A5CFCF11B84}" srcOrd="1" destOrd="0" presId="urn:microsoft.com/office/officeart/2005/8/layout/orgChart1"/>
    <dgm:cxn modelId="{71193A9E-C093-43DA-B7DC-EBD76A73605C}" type="presParOf" srcId="{69B05E0E-19A1-4D22-BE33-4A5CFCF11B84}" destId="{AFFAD12F-B0E0-4EFF-B1CA-D67ED318B2DC}" srcOrd="0" destOrd="0" presId="urn:microsoft.com/office/officeart/2005/8/layout/orgChart1"/>
    <dgm:cxn modelId="{20DCDBDB-98F4-4834-9EFD-AC4D7D8D51B6}" type="presParOf" srcId="{AFFAD12F-B0E0-4EFF-B1CA-D67ED318B2DC}" destId="{1D2CB9B7-F986-4863-8306-4BF1BF9741C1}" srcOrd="0" destOrd="0" presId="urn:microsoft.com/office/officeart/2005/8/layout/orgChart1"/>
    <dgm:cxn modelId="{BE78C91D-5624-48FA-B5CA-A4C54CAAC607}" type="presParOf" srcId="{AFFAD12F-B0E0-4EFF-B1CA-D67ED318B2DC}" destId="{6C953096-25F5-4C37-A4A5-8D1483837BF7}" srcOrd="1" destOrd="0" presId="urn:microsoft.com/office/officeart/2005/8/layout/orgChart1"/>
    <dgm:cxn modelId="{75D254AB-75E2-44AF-8776-09C4B966DA84}" type="presParOf" srcId="{69B05E0E-19A1-4D22-BE33-4A5CFCF11B84}" destId="{A6371FF3-73DF-47C8-A7A1-666290C47B38}" srcOrd="1" destOrd="0" presId="urn:microsoft.com/office/officeart/2005/8/layout/orgChart1"/>
    <dgm:cxn modelId="{D58BA657-6124-4701-AA35-313C0A5B0F2C}" type="presParOf" srcId="{69B05E0E-19A1-4D22-BE33-4A5CFCF11B84}" destId="{9F2A283F-AE2A-4E4B-B4E6-ACB9A1973A76}" srcOrd="2" destOrd="0" presId="urn:microsoft.com/office/officeart/2005/8/layout/orgChart1"/>
    <dgm:cxn modelId="{74739215-DD04-4AC4-A581-B11166C129ED}" type="presParOf" srcId="{75F575ED-8233-47B7-B130-64412F13910C}" destId="{68243217-A663-42ED-929F-871E986EF64A}" srcOrd="2" destOrd="0" presId="urn:microsoft.com/office/officeart/2005/8/layout/orgChart1"/>
    <dgm:cxn modelId="{14AFA86C-152F-4E61-9311-5434B5BED20A}" type="presParOf" srcId="{75F575ED-8233-47B7-B130-64412F13910C}" destId="{429F50ED-BFE6-4304-BE1E-1C04DAF5FECB}" srcOrd="3" destOrd="0" presId="urn:microsoft.com/office/officeart/2005/8/layout/orgChart1"/>
    <dgm:cxn modelId="{31FCCB20-3669-486E-97DB-4CAAB03A117E}" type="presParOf" srcId="{429F50ED-BFE6-4304-BE1E-1C04DAF5FECB}" destId="{C5A84A1D-95AD-4280-B50B-391FDDA95DDA}" srcOrd="0" destOrd="0" presId="urn:microsoft.com/office/officeart/2005/8/layout/orgChart1"/>
    <dgm:cxn modelId="{FC008D66-7414-4BEE-8286-A39F1F06C6C0}" type="presParOf" srcId="{C5A84A1D-95AD-4280-B50B-391FDDA95DDA}" destId="{82FF8197-90ED-4B82-B724-259525C458B0}" srcOrd="0" destOrd="0" presId="urn:microsoft.com/office/officeart/2005/8/layout/orgChart1"/>
    <dgm:cxn modelId="{3CAA5D9A-7C62-46E7-A35B-2F1BA635B1E6}" type="presParOf" srcId="{C5A84A1D-95AD-4280-B50B-391FDDA95DDA}" destId="{946E0B47-1FC7-4206-AAEB-8534C1285222}" srcOrd="1" destOrd="0" presId="urn:microsoft.com/office/officeart/2005/8/layout/orgChart1"/>
    <dgm:cxn modelId="{52149D17-E1F2-443D-A5CC-EFF670A758CB}" type="presParOf" srcId="{429F50ED-BFE6-4304-BE1E-1C04DAF5FECB}" destId="{2D5CCBAA-1AEE-40D1-8650-A8D7A6088F08}" srcOrd="1" destOrd="0" presId="urn:microsoft.com/office/officeart/2005/8/layout/orgChart1"/>
    <dgm:cxn modelId="{7B9771F0-CE5E-4658-B34A-EA7A5479F618}" type="presParOf" srcId="{429F50ED-BFE6-4304-BE1E-1C04DAF5FECB}" destId="{9DCAB6DF-713E-43E2-9C40-44A48E1A412E}" srcOrd="2" destOrd="0" presId="urn:microsoft.com/office/officeart/2005/8/layout/orgChart1"/>
    <dgm:cxn modelId="{01FBD1E3-A942-4CF4-8B80-2E7AA11B8E88}" type="presParOf" srcId="{75F575ED-8233-47B7-B130-64412F13910C}" destId="{D87A532B-0747-4A1E-8393-F175154AD2BB}" srcOrd="4" destOrd="0" presId="urn:microsoft.com/office/officeart/2005/8/layout/orgChart1"/>
    <dgm:cxn modelId="{160AB85F-38D5-43FA-841B-23D4E35EF11E}" type="presParOf" srcId="{75F575ED-8233-47B7-B130-64412F13910C}" destId="{952CFBDB-2E14-4FA8-BD47-773BEAE0E223}" srcOrd="5" destOrd="0" presId="urn:microsoft.com/office/officeart/2005/8/layout/orgChart1"/>
    <dgm:cxn modelId="{0621EECE-D876-40BA-B2E8-030300190F20}" type="presParOf" srcId="{952CFBDB-2E14-4FA8-BD47-773BEAE0E223}" destId="{00F046A1-AD35-4BBC-B228-3DDB7CEAAF69}" srcOrd="0" destOrd="0" presId="urn:microsoft.com/office/officeart/2005/8/layout/orgChart1"/>
    <dgm:cxn modelId="{B39BEABC-8363-4F1E-82DF-14525A1B44EE}" type="presParOf" srcId="{00F046A1-AD35-4BBC-B228-3DDB7CEAAF69}" destId="{FBF5E0CF-6A60-434E-B1CD-8D1A8B7197FE}" srcOrd="0" destOrd="0" presId="urn:microsoft.com/office/officeart/2005/8/layout/orgChart1"/>
    <dgm:cxn modelId="{01CE8B6E-0009-4843-99FB-28F6CC732426}" type="presParOf" srcId="{00F046A1-AD35-4BBC-B228-3DDB7CEAAF69}" destId="{7B584DC7-191F-4900-8512-C9392874CCA4}" srcOrd="1" destOrd="0" presId="urn:microsoft.com/office/officeart/2005/8/layout/orgChart1"/>
    <dgm:cxn modelId="{35F07B62-1314-46E9-A525-9060DAAE2B73}" type="presParOf" srcId="{952CFBDB-2E14-4FA8-BD47-773BEAE0E223}" destId="{FA75FFB8-BE82-4CC7-BBF9-A82DB6D29EDF}" srcOrd="1" destOrd="0" presId="urn:microsoft.com/office/officeart/2005/8/layout/orgChart1"/>
    <dgm:cxn modelId="{C24D2251-FB24-4095-BF29-899ACC77455D}" type="presParOf" srcId="{952CFBDB-2E14-4FA8-BD47-773BEAE0E223}" destId="{A7CE3B16-E3B1-43E8-8126-3E61CAD0DE5D}" srcOrd="2" destOrd="0" presId="urn:microsoft.com/office/officeart/2005/8/layout/orgChart1"/>
    <dgm:cxn modelId="{1FDF650D-65B6-4AF1-A959-7F71F3B970D0}" type="presParOf" srcId="{1B7B91AC-96B2-4A2B-B554-596DD19FDAE0}" destId="{3E1DF921-6E98-4DD8-BEBC-D8C930C84D0E}" srcOrd="2" destOrd="0" presId="urn:microsoft.com/office/officeart/2005/8/layout/orgChart1"/>
    <dgm:cxn modelId="{E44BECB3-6F13-413B-B812-DB92D851E128}" type="presParOf" srcId="{626CBF93-8553-4347-B4D2-3CBB0B8E014A}" destId="{B0864293-996A-4706-A91B-9B47491F8F72}" srcOrd="2" destOrd="0" presId="urn:microsoft.com/office/officeart/2005/8/layout/orgChart1"/>
    <dgm:cxn modelId="{D23D62F9-5E92-4B3E-A3F8-DD668D1212AF}" type="presParOf" srcId="{626CBF93-8553-4347-B4D2-3CBB0B8E014A}" destId="{E3A58434-455B-48C4-B1B6-CA47B4319846}" srcOrd="3" destOrd="0" presId="urn:microsoft.com/office/officeart/2005/8/layout/orgChart1"/>
    <dgm:cxn modelId="{D9DDB9D7-8C5D-4A7A-92A3-1D6FBA90549F}" type="presParOf" srcId="{E3A58434-455B-48C4-B1B6-CA47B4319846}" destId="{479F61AA-4334-4AF9-A82E-F995FD26BE22}" srcOrd="0" destOrd="0" presId="urn:microsoft.com/office/officeart/2005/8/layout/orgChart1"/>
    <dgm:cxn modelId="{3A4D462D-971A-4688-BA36-3A7D2ED7C0C7}" type="presParOf" srcId="{479F61AA-4334-4AF9-A82E-F995FD26BE22}" destId="{5E104F5E-ECB6-4D13-9450-380E93A12BCE}" srcOrd="0" destOrd="0" presId="urn:microsoft.com/office/officeart/2005/8/layout/orgChart1"/>
    <dgm:cxn modelId="{4CA39993-7ED1-4D8E-9D0F-5AF89A9962DE}" type="presParOf" srcId="{479F61AA-4334-4AF9-A82E-F995FD26BE22}" destId="{30844ECD-E448-405F-A18F-37FB8AD5D808}" srcOrd="1" destOrd="0" presId="urn:microsoft.com/office/officeart/2005/8/layout/orgChart1"/>
    <dgm:cxn modelId="{A82B9976-6757-49EF-BA0D-8A99097EE2EE}" type="presParOf" srcId="{E3A58434-455B-48C4-B1B6-CA47B4319846}" destId="{39C340F6-B14F-4999-BC55-5C492E3BE447}" srcOrd="1" destOrd="0" presId="urn:microsoft.com/office/officeart/2005/8/layout/orgChart1"/>
    <dgm:cxn modelId="{ABCC4357-689C-48E1-817D-0818CA8DA22B}" type="presParOf" srcId="{39C340F6-B14F-4999-BC55-5C492E3BE447}" destId="{A5074673-66CF-4777-AAD1-B41C97031176}" srcOrd="0" destOrd="0" presId="urn:microsoft.com/office/officeart/2005/8/layout/orgChart1"/>
    <dgm:cxn modelId="{71568918-D2A2-4AAC-ABD6-603707733D05}" type="presParOf" srcId="{39C340F6-B14F-4999-BC55-5C492E3BE447}" destId="{1311297B-E814-4693-AC83-E0BA7947D14F}" srcOrd="1" destOrd="0" presId="urn:microsoft.com/office/officeart/2005/8/layout/orgChart1"/>
    <dgm:cxn modelId="{6A20119E-96D0-43D4-930D-6D056469FA2E}" type="presParOf" srcId="{1311297B-E814-4693-AC83-E0BA7947D14F}" destId="{4D52C79A-F945-4B22-8D9B-972AC120E50F}" srcOrd="0" destOrd="0" presId="urn:microsoft.com/office/officeart/2005/8/layout/orgChart1"/>
    <dgm:cxn modelId="{6E1992D8-2BDA-4877-BD16-69BC8BFE8EDC}" type="presParOf" srcId="{4D52C79A-F945-4B22-8D9B-972AC120E50F}" destId="{A4BA0511-ECB7-46A3-8A02-28E96D939D1F}" srcOrd="0" destOrd="0" presId="urn:microsoft.com/office/officeart/2005/8/layout/orgChart1"/>
    <dgm:cxn modelId="{CCD8A9E9-3EA0-415E-B9C7-9D498DC415B6}" type="presParOf" srcId="{4D52C79A-F945-4B22-8D9B-972AC120E50F}" destId="{FFE359A8-2458-4E53-8B58-60B3AEEFBEBA}" srcOrd="1" destOrd="0" presId="urn:microsoft.com/office/officeart/2005/8/layout/orgChart1"/>
    <dgm:cxn modelId="{6D466B52-68C6-426E-BF57-CB8D7A24CA07}" type="presParOf" srcId="{1311297B-E814-4693-AC83-E0BA7947D14F}" destId="{73D8CB26-7996-42A2-8270-2B575D0AFD52}" srcOrd="1" destOrd="0" presId="urn:microsoft.com/office/officeart/2005/8/layout/orgChart1"/>
    <dgm:cxn modelId="{ECF16AA2-6E27-407F-8FF6-B68CEC0B35F2}" type="presParOf" srcId="{1311297B-E814-4693-AC83-E0BA7947D14F}" destId="{7037CC2B-583A-43C7-82B7-D34263269528}" srcOrd="2" destOrd="0" presId="urn:microsoft.com/office/officeart/2005/8/layout/orgChart1"/>
    <dgm:cxn modelId="{BBF7C541-D9FB-4C0F-A1D4-96E7A8ABEB8D}" type="presParOf" srcId="{39C340F6-B14F-4999-BC55-5C492E3BE447}" destId="{C6BC4088-DBF5-4D52-8954-B49067C659D3}" srcOrd="2" destOrd="0" presId="urn:microsoft.com/office/officeart/2005/8/layout/orgChart1"/>
    <dgm:cxn modelId="{678EE229-3C00-40EC-88AF-8DC00E1CC13A}" type="presParOf" srcId="{39C340F6-B14F-4999-BC55-5C492E3BE447}" destId="{A993E7CF-72B0-4D48-A701-973B304EC026}" srcOrd="3" destOrd="0" presId="urn:microsoft.com/office/officeart/2005/8/layout/orgChart1"/>
    <dgm:cxn modelId="{F566A354-6E36-486C-8EC4-70031D2A0D28}" type="presParOf" srcId="{A993E7CF-72B0-4D48-A701-973B304EC026}" destId="{D133B448-8B9F-4E75-81F2-A9D692F16302}" srcOrd="0" destOrd="0" presId="urn:microsoft.com/office/officeart/2005/8/layout/orgChart1"/>
    <dgm:cxn modelId="{23FD9460-CAC5-4D53-99BE-A6A2E5D1CD25}" type="presParOf" srcId="{D133B448-8B9F-4E75-81F2-A9D692F16302}" destId="{3410E6C9-CFFD-4976-A257-A42166900ADF}" srcOrd="0" destOrd="0" presId="urn:microsoft.com/office/officeart/2005/8/layout/orgChart1"/>
    <dgm:cxn modelId="{8D51D458-567A-414D-9566-E7F65B46C9F3}" type="presParOf" srcId="{D133B448-8B9F-4E75-81F2-A9D692F16302}" destId="{0A107049-01D2-475D-A247-05B13E0940B3}" srcOrd="1" destOrd="0" presId="urn:microsoft.com/office/officeart/2005/8/layout/orgChart1"/>
    <dgm:cxn modelId="{192DE325-889C-4712-A816-310565E21BF8}" type="presParOf" srcId="{A993E7CF-72B0-4D48-A701-973B304EC026}" destId="{EB67EA34-48CD-467E-AD96-33C38D27D0D1}" srcOrd="1" destOrd="0" presId="urn:microsoft.com/office/officeart/2005/8/layout/orgChart1"/>
    <dgm:cxn modelId="{5148F3CC-98D0-4B83-8981-2AAA83CD4B2E}" type="presParOf" srcId="{A993E7CF-72B0-4D48-A701-973B304EC026}" destId="{5E6E9768-9BF7-41BB-A0C3-65C571DB4A75}" srcOrd="2" destOrd="0" presId="urn:microsoft.com/office/officeart/2005/8/layout/orgChart1"/>
    <dgm:cxn modelId="{B0CA1C52-5535-4140-A9E6-C974FC7D615D}" type="presParOf" srcId="{E3A58434-455B-48C4-B1B6-CA47B4319846}" destId="{2F11D688-5B5F-42CD-A53F-F454B4AFE88B}" srcOrd="2" destOrd="0" presId="urn:microsoft.com/office/officeart/2005/8/layout/orgChart1"/>
    <dgm:cxn modelId="{7FCDBA63-E5C6-4DA0-AB55-CF095F41C3FC}" type="presParOf" srcId="{626CBF93-8553-4347-B4D2-3CBB0B8E014A}" destId="{6D81A067-487D-48DD-8667-F1E35F040567}" srcOrd="4" destOrd="0" presId="urn:microsoft.com/office/officeart/2005/8/layout/orgChart1"/>
    <dgm:cxn modelId="{06474AF2-7353-4D46-8348-F2446166A525}" type="presParOf" srcId="{626CBF93-8553-4347-B4D2-3CBB0B8E014A}" destId="{1FB4BDBD-EC96-48B2-99AA-A0F3AC5703A3}" srcOrd="5" destOrd="0" presId="urn:microsoft.com/office/officeart/2005/8/layout/orgChart1"/>
    <dgm:cxn modelId="{E8B9F34D-48B0-45AF-96D3-2311070EF3A9}" type="presParOf" srcId="{1FB4BDBD-EC96-48B2-99AA-A0F3AC5703A3}" destId="{FBF76416-81B4-40C7-B66A-685C5DCF578E}" srcOrd="0" destOrd="0" presId="urn:microsoft.com/office/officeart/2005/8/layout/orgChart1"/>
    <dgm:cxn modelId="{217084A6-8462-4230-B122-F8CEF6E02AFD}" type="presParOf" srcId="{FBF76416-81B4-40C7-B66A-685C5DCF578E}" destId="{42A03302-254E-4B47-B02B-03FB8C791002}" srcOrd="0" destOrd="0" presId="urn:microsoft.com/office/officeart/2005/8/layout/orgChart1"/>
    <dgm:cxn modelId="{59705E59-9257-4499-8369-35944FF158FA}" type="presParOf" srcId="{FBF76416-81B4-40C7-B66A-685C5DCF578E}" destId="{FFB61E90-5D91-44B2-9788-0B7D0B527729}" srcOrd="1" destOrd="0" presId="urn:microsoft.com/office/officeart/2005/8/layout/orgChart1"/>
    <dgm:cxn modelId="{09299D33-93E4-45A3-B06F-9DB49A7A7860}" type="presParOf" srcId="{1FB4BDBD-EC96-48B2-99AA-A0F3AC5703A3}" destId="{63B93B7D-8522-4E58-9D97-2D23917828B8}" srcOrd="1" destOrd="0" presId="urn:microsoft.com/office/officeart/2005/8/layout/orgChart1"/>
    <dgm:cxn modelId="{0DC649E2-C32B-4109-84A0-57FD3D425DED}" type="presParOf" srcId="{63B93B7D-8522-4E58-9D97-2D23917828B8}" destId="{F4331F09-E688-4AE3-82D9-C8701F3085E6}" srcOrd="0" destOrd="0" presId="urn:microsoft.com/office/officeart/2005/8/layout/orgChart1"/>
    <dgm:cxn modelId="{A2BA9105-C1F6-43E9-9307-99335F3FD6B0}" type="presParOf" srcId="{63B93B7D-8522-4E58-9D97-2D23917828B8}" destId="{0CC307DA-4984-49F9-A9FE-E01E1146708C}" srcOrd="1" destOrd="0" presId="urn:microsoft.com/office/officeart/2005/8/layout/orgChart1"/>
    <dgm:cxn modelId="{0B0E7ADC-E538-4E28-9D2E-A25F6A4A5129}" type="presParOf" srcId="{0CC307DA-4984-49F9-A9FE-E01E1146708C}" destId="{5AC2644E-C26D-4C5E-9B73-2E378B7C55BA}" srcOrd="0" destOrd="0" presId="urn:microsoft.com/office/officeart/2005/8/layout/orgChart1"/>
    <dgm:cxn modelId="{3EEB3012-49F3-42E6-9554-FB6F13493325}" type="presParOf" srcId="{5AC2644E-C26D-4C5E-9B73-2E378B7C55BA}" destId="{1C179E50-B91E-4E50-9531-407A75DB7C02}" srcOrd="0" destOrd="0" presId="urn:microsoft.com/office/officeart/2005/8/layout/orgChart1"/>
    <dgm:cxn modelId="{2201980A-AB63-4346-AC19-94286D9EED8A}" type="presParOf" srcId="{5AC2644E-C26D-4C5E-9B73-2E378B7C55BA}" destId="{A5E9F274-6E84-4C6C-BA2F-2C8CA1FA9275}" srcOrd="1" destOrd="0" presId="urn:microsoft.com/office/officeart/2005/8/layout/orgChart1"/>
    <dgm:cxn modelId="{8E3302C3-0917-4982-86B7-97908B1CB49E}" type="presParOf" srcId="{0CC307DA-4984-49F9-A9FE-E01E1146708C}" destId="{C4A89C52-37E8-46AF-801D-C2B087862CBF}" srcOrd="1" destOrd="0" presId="urn:microsoft.com/office/officeart/2005/8/layout/orgChart1"/>
    <dgm:cxn modelId="{694A137C-C5D8-438F-B488-020530663F64}" type="presParOf" srcId="{0CC307DA-4984-49F9-A9FE-E01E1146708C}" destId="{722E6F2F-EFAF-4CF8-8FF8-22FED01BCD2F}" srcOrd="2" destOrd="0" presId="urn:microsoft.com/office/officeart/2005/8/layout/orgChart1"/>
    <dgm:cxn modelId="{707AA7B9-4023-47E2-AD21-61DA7EE301AA}" type="presParOf" srcId="{63B93B7D-8522-4E58-9D97-2D23917828B8}" destId="{2B737776-FB8F-417C-859C-15E691E9F561}" srcOrd="2" destOrd="0" presId="urn:microsoft.com/office/officeart/2005/8/layout/orgChart1"/>
    <dgm:cxn modelId="{1B9A839E-DA60-45AB-B888-FA18BF9C9403}" type="presParOf" srcId="{63B93B7D-8522-4E58-9D97-2D23917828B8}" destId="{EBBAA1C8-7F55-40EC-98A3-5D5B1BA893A9}" srcOrd="3" destOrd="0" presId="urn:microsoft.com/office/officeart/2005/8/layout/orgChart1"/>
    <dgm:cxn modelId="{8C5BF06E-5593-4F4A-95B3-988D66A93B73}" type="presParOf" srcId="{EBBAA1C8-7F55-40EC-98A3-5D5B1BA893A9}" destId="{40ADD497-B324-4B87-B179-AFF3D4297332}" srcOrd="0" destOrd="0" presId="urn:microsoft.com/office/officeart/2005/8/layout/orgChart1"/>
    <dgm:cxn modelId="{2B5080B0-BEF7-4E6D-B1B1-2800DE51ECA0}" type="presParOf" srcId="{40ADD497-B324-4B87-B179-AFF3D4297332}" destId="{8AD9B70B-A61B-4880-BB28-4502FC01D1F5}" srcOrd="0" destOrd="0" presId="urn:microsoft.com/office/officeart/2005/8/layout/orgChart1"/>
    <dgm:cxn modelId="{A0A1E079-873F-4A90-87FD-5935EB6AABFC}" type="presParOf" srcId="{40ADD497-B324-4B87-B179-AFF3D4297332}" destId="{54A5D726-0EDC-42A3-9FDC-8056CE1CDC80}" srcOrd="1" destOrd="0" presId="urn:microsoft.com/office/officeart/2005/8/layout/orgChart1"/>
    <dgm:cxn modelId="{3CA2B08D-DCF8-4C19-9D57-510D70A54506}" type="presParOf" srcId="{EBBAA1C8-7F55-40EC-98A3-5D5B1BA893A9}" destId="{61FCB228-C70A-4CD9-972B-6BB6691D5E51}" srcOrd="1" destOrd="0" presId="urn:microsoft.com/office/officeart/2005/8/layout/orgChart1"/>
    <dgm:cxn modelId="{559980AA-BA13-48B2-9186-2AA3191CD7A2}" type="presParOf" srcId="{EBBAA1C8-7F55-40EC-98A3-5D5B1BA893A9}" destId="{2D93A473-4616-4290-A9A6-DA0FC29ED732}" srcOrd="2" destOrd="0" presId="urn:microsoft.com/office/officeart/2005/8/layout/orgChart1"/>
    <dgm:cxn modelId="{AFEB78A0-C6F2-40EC-96D2-FB3B80820CDA}" type="presParOf" srcId="{1FB4BDBD-EC96-48B2-99AA-A0F3AC5703A3}" destId="{87C1BB4A-183F-4949-9F06-24E9B8F8D4F7}" srcOrd="2" destOrd="0" presId="urn:microsoft.com/office/officeart/2005/8/layout/orgChart1"/>
    <dgm:cxn modelId="{28ABC94C-03E3-4C20-BABE-D4A4D5ABDF0B}" type="presParOf" srcId="{03866A67-C0D2-467A-BB32-FE8D2AE81313}" destId="{C4F04613-4F7C-45CA-8C8E-FAC19097B2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25769-A96F-4430-B042-7104F93A379D}">
      <dsp:nvSpPr>
        <dsp:cNvPr id="0" name=""/>
        <dsp:cNvSpPr/>
      </dsp:nvSpPr>
      <dsp:spPr>
        <a:xfrm>
          <a:off x="4257340" y="1036149"/>
          <a:ext cx="3361576" cy="375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85"/>
              </a:lnTo>
              <a:lnTo>
                <a:pt x="2454820" y="137285"/>
              </a:lnTo>
              <a:lnTo>
                <a:pt x="2454820" y="27456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17D10-C193-4BAA-8E37-BFB40E21F681}">
      <dsp:nvSpPr>
        <dsp:cNvPr id="0" name=""/>
        <dsp:cNvSpPr/>
      </dsp:nvSpPr>
      <dsp:spPr>
        <a:xfrm>
          <a:off x="4257340" y="1036149"/>
          <a:ext cx="1194359" cy="37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78"/>
              </a:lnTo>
              <a:lnTo>
                <a:pt x="872191" y="137278"/>
              </a:lnTo>
              <a:lnTo>
                <a:pt x="872191" y="2745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43268-BF2B-4465-BE84-DA125D63A803}">
      <dsp:nvSpPr>
        <dsp:cNvPr id="0" name=""/>
        <dsp:cNvSpPr/>
      </dsp:nvSpPr>
      <dsp:spPr>
        <a:xfrm>
          <a:off x="3285377" y="1036149"/>
          <a:ext cx="971962" cy="375973"/>
        </a:xfrm>
        <a:custGeom>
          <a:avLst/>
          <a:gdLst/>
          <a:ahLst/>
          <a:cxnLst/>
          <a:rect l="0" t="0" r="0" b="0"/>
          <a:pathLst>
            <a:path>
              <a:moveTo>
                <a:pt x="709784" y="0"/>
              </a:moveTo>
              <a:lnTo>
                <a:pt x="709784" y="137278"/>
              </a:lnTo>
              <a:lnTo>
                <a:pt x="0" y="137278"/>
              </a:lnTo>
              <a:lnTo>
                <a:pt x="0" y="2745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6E262-1C41-4C7C-9C13-B298C73E6AB1}">
      <dsp:nvSpPr>
        <dsp:cNvPr id="0" name=""/>
        <dsp:cNvSpPr/>
      </dsp:nvSpPr>
      <dsp:spPr>
        <a:xfrm>
          <a:off x="1007857" y="1036149"/>
          <a:ext cx="3249483" cy="375973"/>
        </a:xfrm>
        <a:custGeom>
          <a:avLst/>
          <a:gdLst/>
          <a:ahLst/>
          <a:cxnLst/>
          <a:rect l="0" t="0" r="0" b="0"/>
          <a:pathLst>
            <a:path>
              <a:moveTo>
                <a:pt x="2372963" y="0"/>
              </a:moveTo>
              <a:lnTo>
                <a:pt x="2372963" y="137278"/>
              </a:lnTo>
              <a:lnTo>
                <a:pt x="0" y="137278"/>
              </a:lnTo>
              <a:lnTo>
                <a:pt x="0" y="2745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0D0C4-16BC-42A3-B919-44F1263A0877}">
      <dsp:nvSpPr>
        <dsp:cNvPr id="0" name=""/>
        <dsp:cNvSpPr/>
      </dsp:nvSpPr>
      <dsp:spPr>
        <a:xfrm>
          <a:off x="3149042" y="140974"/>
          <a:ext cx="2216595" cy="895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Альтернативные источники энергии</a:t>
          </a:r>
          <a:endParaRPr lang="ru-RU" sz="2000" b="1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3149042" y="140974"/>
        <a:ext cx="2216595" cy="895174"/>
      </dsp:txXfrm>
    </dsp:sp>
    <dsp:sp modelId="{158E8D31-B2EB-463C-BA9B-46BD124E3B8F}">
      <dsp:nvSpPr>
        <dsp:cNvPr id="0" name=""/>
        <dsp:cNvSpPr/>
      </dsp:nvSpPr>
      <dsp:spPr>
        <a:xfrm>
          <a:off x="1484" y="1412122"/>
          <a:ext cx="2012746" cy="8951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БИОЛОГИЧЕСКОЕ ТОПЛИВО</a:t>
          </a:r>
          <a:endParaRPr lang="ru-RU" sz="1200" b="1" kern="12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1484" y="1412122"/>
        <a:ext cx="2012746" cy="895174"/>
      </dsp:txXfrm>
    </dsp:sp>
    <dsp:sp modelId="{A1EFBCBC-D199-4F32-88E8-E3F408456A20}">
      <dsp:nvSpPr>
        <dsp:cNvPr id="0" name=""/>
        <dsp:cNvSpPr/>
      </dsp:nvSpPr>
      <dsp:spPr>
        <a:xfrm>
          <a:off x="2390203" y="1412122"/>
          <a:ext cx="1790348" cy="8951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ЭНЕРГИЯ ВЕТРА</a:t>
          </a:r>
          <a:endParaRPr lang="ru-RU" sz="1500" b="1" kern="12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390203" y="1412122"/>
        <a:ext cx="1790348" cy="895174"/>
      </dsp:txXfrm>
    </dsp:sp>
    <dsp:sp modelId="{2F1ABC66-F7BA-4A4D-9573-0C4579041C98}">
      <dsp:nvSpPr>
        <dsp:cNvPr id="0" name=""/>
        <dsp:cNvSpPr/>
      </dsp:nvSpPr>
      <dsp:spPr>
        <a:xfrm>
          <a:off x="4556525" y="1412122"/>
          <a:ext cx="1790348" cy="8951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СОЛНЕЧНАЯ ЭНЕРГЕТИКА </a:t>
          </a:r>
          <a:endParaRPr lang="ru-RU" sz="2000" b="1" kern="12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4556525" y="1412122"/>
        <a:ext cx="1790348" cy="895174"/>
      </dsp:txXfrm>
    </dsp:sp>
    <dsp:sp modelId="{A9FC0F78-D011-40CD-B779-5E735CDD3588}">
      <dsp:nvSpPr>
        <dsp:cNvPr id="0" name=""/>
        <dsp:cNvSpPr/>
      </dsp:nvSpPr>
      <dsp:spPr>
        <a:xfrm>
          <a:off x="6723743" y="1412131"/>
          <a:ext cx="1790348" cy="8951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ЭНЕРГИЯ ПРИЛИВОВ</a:t>
          </a:r>
          <a:endParaRPr lang="ru-RU" sz="2000" b="1" kern="120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6723743" y="1412131"/>
        <a:ext cx="1790348" cy="895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37776-FB8F-417C-859C-15E691E9F561}">
      <dsp:nvSpPr>
        <dsp:cNvPr id="0" name=""/>
        <dsp:cNvSpPr/>
      </dsp:nvSpPr>
      <dsp:spPr>
        <a:xfrm>
          <a:off x="5436632" y="1691077"/>
          <a:ext cx="225278" cy="1144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966"/>
              </a:lnTo>
              <a:lnTo>
                <a:pt x="177318" y="115296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31F09-E688-4AE3-82D9-C8701F3085E6}">
      <dsp:nvSpPr>
        <dsp:cNvPr id="0" name=""/>
        <dsp:cNvSpPr/>
      </dsp:nvSpPr>
      <dsp:spPr>
        <a:xfrm>
          <a:off x="5436632" y="1691077"/>
          <a:ext cx="225278" cy="496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688"/>
              </a:lnTo>
              <a:lnTo>
                <a:pt x="177318" y="48068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1A067-487D-48DD-8667-F1E35F040567}">
      <dsp:nvSpPr>
        <dsp:cNvPr id="0" name=""/>
        <dsp:cNvSpPr/>
      </dsp:nvSpPr>
      <dsp:spPr>
        <a:xfrm>
          <a:off x="4168224" y="875653"/>
          <a:ext cx="1869151" cy="367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49"/>
              </a:lnTo>
              <a:lnTo>
                <a:pt x="1471222" y="144549"/>
              </a:lnTo>
              <a:lnTo>
                <a:pt x="1471222" y="28909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C4088-DBF5-4D52-8954-B49067C659D3}">
      <dsp:nvSpPr>
        <dsp:cNvPr id="0" name=""/>
        <dsp:cNvSpPr/>
      </dsp:nvSpPr>
      <dsp:spPr>
        <a:xfrm>
          <a:off x="3567480" y="1691077"/>
          <a:ext cx="225278" cy="1144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966"/>
              </a:lnTo>
              <a:lnTo>
                <a:pt x="177318" y="115296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74673-66CF-4777-AAD1-B41C97031176}">
      <dsp:nvSpPr>
        <dsp:cNvPr id="0" name=""/>
        <dsp:cNvSpPr/>
      </dsp:nvSpPr>
      <dsp:spPr>
        <a:xfrm>
          <a:off x="3567480" y="1691077"/>
          <a:ext cx="225278" cy="441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688"/>
              </a:lnTo>
              <a:lnTo>
                <a:pt x="177318" y="48068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64293-996A-4706-A91B-9B47491F8F72}">
      <dsp:nvSpPr>
        <dsp:cNvPr id="0" name=""/>
        <dsp:cNvSpPr/>
      </dsp:nvSpPr>
      <dsp:spPr>
        <a:xfrm>
          <a:off x="4122504" y="875653"/>
          <a:ext cx="91440" cy="3672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09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A532B-0747-4A1E-8393-F175154AD2BB}">
      <dsp:nvSpPr>
        <dsp:cNvPr id="0" name=""/>
        <dsp:cNvSpPr/>
      </dsp:nvSpPr>
      <dsp:spPr>
        <a:xfrm>
          <a:off x="1698329" y="1729765"/>
          <a:ext cx="225278" cy="1932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3212"/>
              </a:lnTo>
              <a:lnTo>
                <a:pt x="177318" y="193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43217-A663-42ED-929F-871E986EF64A}">
      <dsp:nvSpPr>
        <dsp:cNvPr id="0" name=""/>
        <dsp:cNvSpPr/>
      </dsp:nvSpPr>
      <dsp:spPr>
        <a:xfrm>
          <a:off x="1698329" y="1729765"/>
          <a:ext cx="225278" cy="1211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7475"/>
              </a:lnTo>
              <a:lnTo>
                <a:pt x="177318" y="120747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99CB8-9DE3-4C94-AA27-08310F1A3646}">
      <dsp:nvSpPr>
        <dsp:cNvPr id="0" name=""/>
        <dsp:cNvSpPr/>
      </dsp:nvSpPr>
      <dsp:spPr>
        <a:xfrm>
          <a:off x="1698329" y="1729765"/>
          <a:ext cx="225278" cy="475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623"/>
              </a:lnTo>
              <a:lnTo>
                <a:pt x="177318" y="49462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B7351-BD9A-42FC-BB14-36D8A80DB5B0}">
      <dsp:nvSpPr>
        <dsp:cNvPr id="0" name=""/>
        <dsp:cNvSpPr/>
      </dsp:nvSpPr>
      <dsp:spPr>
        <a:xfrm>
          <a:off x="2299073" y="875653"/>
          <a:ext cx="1869151" cy="367292"/>
        </a:xfrm>
        <a:custGeom>
          <a:avLst/>
          <a:gdLst/>
          <a:ahLst/>
          <a:cxnLst/>
          <a:rect l="0" t="0" r="0" b="0"/>
          <a:pathLst>
            <a:path>
              <a:moveTo>
                <a:pt x="1471222" y="0"/>
              </a:moveTo>
              <a:lnTo>
                <a:pt x="1471222" y="144549"/>
              </a:lnTo>
              <a:lnTo>
                <a:pt x="0" y="144549"/>
              </a:lnTo>
              <a:lnTo>
                <a:pt x="0" y="28909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980B8-5352-43D7-A7EE-30EFED5C4742}">
      <dsp:nvSpPr>
        <dsp:cNvPr id="0" name=""/>
        <dsp:cNvSpPr/>
      </dsp:nvSpPr>
      <dsp:spPr>
        <a:xfrm>
          <a:off x="3417294" y="1147"/>
          <a:ext cx="1501858" cy="8745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>
              <a:latin typeface="Calibri"/>
              <a:ea typeface="+mn-ea"/>
              <a:cs typeface="+mn-cs"/>
            </a:rPr>
            <a:t>Виды биотоплива</a:t>
          </a:r>
          <a:endParaRPr lang="ru-RU" sz="1900" kern="1200">
            <a:latin typeface="Calibri"/>
            <a:ea typeface="+mn-ea"/>
            <a:cs typeface="+mn-cs"/>
          </a:endParaRPr>
        </a:p>
      </dsp:txBody>
      <dsp:txXfrm>
        <a:off x="3417294" y="1147"/>
        <a:ext cx="1501858" cy="874505"/>
      </dsp:txXfrm>
    </dsp:sp>
    <dsp:sp modelId="{D68F599D-EAE0-4B47-9F51-7135E500482E}">
      <dsp:nvSpPr>
        <dsp:cNvPr id="0" name=""/>
        <dsp:cNvSpPr/>
      </dsp:nvSpPr>
      <dsp:spPr>
        <a:xfrm>
          <a:off x="1548143" y="1242945"/>
          <a:ext cx="1501858" cy="4868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>
              <a:latin typeface="Calibri"/>
              <a:ea typeface="+mn-ea"/>
              <a:cs typeface="+mn-cs"/>
            </a:rPr>
            <a:t>Жидкое</a:t>
          </a:r>
          <a:endParaRPr lang="ru-RU" sz="1900" kern="1200">
            <a:latin typeface="Calibri"/>
            <a:ea typeface="+mn-ea"/>
            <a:cs typeface="+mn-cs"/>
          </a:endParaRPr>
        </a:p>
      </dsp:txBody>
      <dsp:txXfrm>
        <a:off x="1548143" y="1242945"/>
        <a:ext cx="1501858" cy="486819"/>
      </dsp:txXfrm>
    </dsp:sp>
    <dsp:sp modelId="{1D2CB9B7-F986-4863-8306-4BF1BF9741C1}">
      <dsp:nvSpPr>
        <dsp:cNvPr id="0" name=""/>
        <dsp:cNvSpPr/>
      </dsp:nvSpPr>
      <dsp:spPr>
        <a:xfrm>
          <a:off x="1923608" y="1944220"/>
          <a:ext cx="1499917" cy="52222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>
              <a:latin typeface="Calibri"/>
              <a:ea typeface="+mn-ea"/>
              <a:cs typeface="+mn-cs"/>
            </a:rPr>
            <a:t>Этанол</a:t>
          </a:r>
          <a:endParaRPr lang="ru-RU" sz="1900" kern="1200">
            <a:latin typeface="Calibri"/>
            <a:ea typeface="+mn-ea"/>
            <a:cs typeface="+mn-cs"/>
          </a:endParaRPr>
        </a:p>
      </dsp:txBody>
      <dsp:txXfrm>
        <a:off x="1923608" y="1944220"/>
        <a:ext cx="1499917" cy="522228"/>
      </dsp:txXfrm>
    </dsp:sp>
    <dsp:sp modelId="{82FF8197-90ED-4B82-B724-259525C458B0}">
      <dsp:nvSpPr>
        <dsp:cNvPr id="0" name=""/>
        <dsp:cNvSpPr/>
      </dsp:nvSpPr>
      <dsp:spPr>
        <a:xfrm>
          <a:off x="1923608" y="2664297"/>
          <a:ext cx="1498658" cy="5545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>
              <a:latin typeface="Calibri"/>
              <a:ea typeface="+mn-ea"/>
              <a:cs typeface="+mn-cs"/>
            </a:rPr>
            <a:t>Метанол</a:t>
          </a:r>
          <a:endParaRPr lang="ru-RU" sz="1900" kern="1200">
            <a:latin typeface="Calibri"/>
            <a:ea typeface="+mn-ea"/>
            <a:cs typeface="+mn-cs"/>
          </a:endParaRPr>
        </a:p>
      </dsp:txBody>
      <dsp:txXfrm>
        <a:off x="1923608" y="2664297"/>
        <a:ext cx="1498658" cy="554506"/>
      </dsp:txXfrm>
    </dsp:sp>
    <dsp:sp modelId="{FBF5E0CF-6A60-434E-B1CD-8D1A8B7197FE}">
      <dsp:nvSpPr>
        <dsp:cNvPr id="0" name=""/>
        <dsp:cNvSpPr/>
      </dsp:nvSpPr>
      <dsp:spPr>
        <a:xfrm>
          <a:off x="1923608" y="3384374"/>
          <a:ext cx="1498658" cy="5549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>
              <a:latin typeface="Calibri"/>
              <a:ea typeface="+mn-ea"/>
              <a:cs typeface="+mn-cs"/>
            </a:rPr>
            <a:t>Биодизель</a:t>
          </a:r>
          <a:endParaRPr lang="ru-RU" sz="1900" kern="1200">
            <a:latin typeface="Calibri"/>
            <a:ea typeface="+mn-ea"/>
            <a:cs typeface="+mn-cs"/>
          </a:endParaRPr>
        </a:p>
      </dsp:txBody>
      <dsp:txXfrm>
        <a:off x="1923608" y="3384374"/>
        <a:ext cx="1498658" cy="554970"/>
      </dsp:txXfrm>
    </dsp:sp>
    <dsp:sp modelId="{5E104F5E-ECB6-4D13-9450-380E93A12BCE}">
      <dsp:nvSpPr>
        <dsp:cNvPr id="0" name=""/>
        <dsp:cNvSpPr/>
      </dsp:nvSpPr>
      <dsp:spPr>
        <a:xfrm>
          <a:off x="3417294" y="1242945"/>
          <a:ext cx="1501858" cy="4481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>
              <a:latin typeface="Calibri"/>
              <a:ea typeface="+mn-ea"/>
              <a:cs typeface="+mn-cs"/>
            </a:rPr>
            <a:t>Твердое</a:t>
          </a:r>
          <a:endParaRPr lang="ru-RU" sz="1900" kern="1200">
            <a:latin typeface="Calibri"/>
            <a:ea typeface="+mn-ea"/>
            <a:cs typeface="+mn-cs"/>
          </a:endParaRPr>
        </a:p>
      </dsp:txBody>
      <dsp:txXfrm>
        <a:off x="3417294" y="1242945"/>
        <a:ext cx="1501858" cy="448131"/>
      </dsp:txXfrm>
    </dsp:sp>
    <dsp:sp modelId="{A4BA0511-ECB7-46A3-8A02-28E96D939D1F}">
      <dsp:nvSpPr>
        <dsp:cNvPr id="0" name=""/>
        <dsp:cNvSpPr/>
      </dsp:nvSpPr>
      <dsp:spPr>
        <a:xfrm>
          <a:off x="3792759" y="1889441"/>
          <a:ext cx="1499917" cy="4868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>
              <a:latin typeface="Calibri"/>
              <a:ea typeface="+mn-ea"/>
              <a:cs typeface="+mn-cs"/>
            </a:rPr>
            <a:t>Дрова</a:t>
          </a:r>
          <a:endParaRPr lang="ru-RU" sz="1900" kern="1200">
            <a:latin typeface="Calibri"/>
            <a:ea typeface="+mn-ea"/>
            <a:cs typeface="+mn-cs"/>
          </a:endParaRPr>
        </a:p>
      </dsp:txBody>
      <dsp:txXfrm>
        <a:off x="3792759" y="1889441"/>
        <a:ext cx="1499917" cy="486819"/>
      </dsp:txXfrm>
    </dsp:sp>
    <dsp:sp modelId="{3410E6C9-CFFD-4976-A257-A42166900ADF}">
      <dsp:nvSpPr>
        <dsp:cNvPr id="0" name=""/>
        <dsp:cNvSpPr/>
      </dsp:nvSpPr>
      <dsp:spPr>
        <a:xfrm>
          <a:off x="3792759" y="2592290"/>
          <a:ext cx="1499917" cy="4868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latin typeface="Calibri"/>
              <a:ea typeface="+mn-ea"/>
              <a:cs typeface="+mn-cs"/>
            </a:rPr>
            <a:t>Солома</a:t>
          </a:r>
          <a:endParaRPr lang="ru-RU" sz="1900" kern="1200" dirty="0">
            <a:latin typeface="Calibri"/>
            <a:ea typeface="+mn-ea"/>
            <a:cs typeface="+mn-cs"/>
          </a:endParaRPr>
        </a:p>
      </dsp:txBody>
      <dsp:txXfrm>
        <a:off x="3792759" y="2592290"/>
        <a:ext cx="1499917" cy="486819"/>
      </dsp:txXfrm>
    </dsp:sp>
    <dsp:sp modelId="{42A03302-254E-4B47-B02B-03FB8C791002}">
      <dsp:nvSpPr>
        <dsp:cNvPr id="0" name=""/>
        <dsp:cNvSpPr/>
      </dsp:nvSpPr>
      <dsp:spPr>
        <a:xfrm>
          <a:off x="5286446" y="1242945"/>
          <a:ext cx="1501858" cy="4481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>
              <a:latin typeface="Calibri"/>
              <a:ea typeface="+mn-ea"/>
              <a:cs typeface="+mn-cs"/>
            </a:rPr>
            <a:t>Газообразное</a:t>
          </a:r>
          <a:endParaRPr lang="ru-RU" sz="1900" kern="1200">
            <a:latin typeface="Calibri"/>
            <a:ea typeface="+mn-ea"/>
            <a:cs typeface="+mn-cs"/>
          </a:endParaRPr>
        </a:p>
      </dsp:txBody>
      <dsp:txXfrm>
        <a:off x="5286446" y="1242945"/>
        <a:ext cx="1501858" cy="448131"/>
      </dsp:txXfrm>
    </dsp:sp>
    <dsp:sp modelId="{1C179E50-B91E-4E50-9531-407A75DB7C02}">
      <dsp:nvSpPr>
        <dsp:cNvPr id="0" name=""/>
        <dsp:cNvSpPr/>
      </dsp:nvSpPr>
      <dsp:spPr>
        <a:xfrm>
          <a:off x="5661910" y="1944220"/>
          <a:ext cx="1499917" cy="4868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>
              <a:latin typeface="Calibri"/>
              <a:ea typeface="+mn-ea"/>
              <a:cs typeface="+mn-cs"/>
            </a:rPr>
            <a:t>Биогаз</a:t>
          </a:r>
          <a:endParaRPr lang="ru-RU" sz="1900" kern="1200">
            <a:latin typeface="Calibri"/>
            <a:ea typeface="+mn-ea"/>
            <a:cs typeface="+mn-cs"/>
          </a:endParaRPr>
        </a:p>
      </dsp:txBody>
      <dsp:txXfrm>
        <a:off x="5661910" y="1944220"/>
        <a:ext cx="1499917" cy="486819"/>
      </dsp:txXfrm>
    </dsp:sp>
    <dsp:sp modelId="{8AD9B70B-A61B-4880-BB28-4502FC01D1F5}">
      <dsp:nvSpPr>
        <dsp:cNvPr id="0" name=""/>
        <dsp:cNvSpPr/>
      </dsp:nvSpPr>
      <dsp:spPr>
        <a:xfrm>
          <a:off x="5661910" y="2592290"/>
          <a:ext cx="1499917" cy="4868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>
              <a:latin typeface="Calibri"/>
              <a:ea typeface="+mn-ea"/>
              <a:cs typeface="+mn-cs"/>
            </a:rPr>
            <a:t>Водород</a:t>
          </a:r>
          <a:endParaRPr lang="ru-RU" sz="1900" kern="1200">
            <a:latin typeface="Calibri"/>
            <a:ea typeface="+mn-ea"/>
            <a:cs typeface="+mn-cs"/>
          </a:endParaRPr>
        </a:p>
      </dsp:txBody>
      <dsp:txXfrm>
        <a:off x="5661910" y="2592290"/>
        <a:ext cx="1499917" cy="486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ED9F-B797-40A8-9446-5C40DE8A6B36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02DD-DBD1-4AEE-93C0-B20A0C9B2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43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ED9F-B797-40A8-9446-5C40DE8A6B36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02DD-DBD1-4AEE-93C0-B20A0C9B2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22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ED9F-B797-40A8-9446-5C40DE8A6B36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02DD-DBD1-4AEE-93C0-B20A0C9B2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3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ED9F-B797-40A8-9446-5C40DE8A6B36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02DD-DBD1-4AEE-93C0-B20A0C9B2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12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ED9F-B797-40A8-9446-5C40DE8A6B36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02DD-DBD1-4AEE-93C0-B20A0C9B2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6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ED9F-B797-40A8-9446-5C40DE8A6B36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02DD-DBD1-4AEE-93C0-B20A0C9B2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78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ED9F-B797-40A8-9446-5C40DE8A6B36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02DD-DBD1-4AEE-93C0-B20A0C9B2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99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ED9F-B797-40A8-9446-5C40DE8A6B36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02DD-DBD1-4AEE-93C0-B20A0C9B2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11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ED9F-B797-40A8-9446-5C40DE8A6B36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02DD-DBD1-4AEE-93C0-B20A0C9B2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58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ED9F-B797-40A8-9446-5C40DE8A6B36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02DD-DBD1-4AEE-93C0-B20A0C9B2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85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ED9F-B797-40A8-9446-5C40DE8A6B36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02DD-DBD1-4AEE-93C0-B20A0C9B2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98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ED9F-B797-40A8-9446-5C40DE8A6B36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02DD-DBD1-4AEE-93C0-B20A0C9B2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6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rot="5400000">
            <a:off x="3707904" y="-1143000"/>
            <a:ext cx="1728192" cy="9144000"/>
          </a:xfrm>
          <a:prstGeom prst="rect">
            <a:avLst/>
          </a:prstGeom>
          <a:solidFill>
            <a:srgbClr val="8D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551837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Альтернативные источники энергии</a:t>
            </a:r>
            <a:endParaRPr lang="ru-RU" sz="5400" b="1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44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67544" cy="6858000"/>
          </a:xfrm>
          <a:prstGeom prst="rect">
            <a:avLst/>
          </a:prstGeom>
          <a:solidFill>
            <a:srgbClr val="019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4104000" y="-4104001"/>
            <a:ext cx="936000" cy="9144000"/>
          </a:xfrm>
          <a:prstGeom prst="rect">
            <a:avLst/>
          </a:prstGeom>
          <a:solidFill>
            <a:srgbClr val="8D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467544" cy="936000"/>
          </a:xfrm>
          <a:prstGeom prst="rect">
            <a:avLst/>
          </a:prstGeom>
          <a:solidFill>
            <a:srgbClr val="27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35978" y="0"/>
            <a:ext cx="8676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Биологическое топлива</a:t>
            </a:r>
            <a:endParaRPr lang="ru-RU" sz="4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483510024"/>
              </p:ext>
            </p:extLst>
          </p:nvPr>
        </p:nvGraphicFramePr>
        <p:xfrm>
          <a:off x="434028" y="1340768"/>
          <a:ext cx="8709972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98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Graphic spid="9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67544" cy="6858000"/>
          </a:xfrm>
          <a:prstGeom prst="rect">
            <a:avLst/>
          </a:prstGeom>
          <a:solidFill>
            <a:srgbClr val="019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4104000" y="-4104001"/>
            <a:ext cx="936000" cy="9144000"/>
          </a:xfrm>
          <a:prstGeom prst="rect">
            <a:avLst/>
          </a:prstGeom>
          <a:solidFill>
            <a:srgbClr val="8D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467544" cy="936000"/>
          </a:xfrm>
          <a:prstGeom prst="rect">
            <a:avLst/>
          </a:prstGeom>
          <a:solidFill>
            <a:srgbClr val="27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35978" y="0"/>
            <a:ext cx="8676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Энергия приливов</a:t>
            </a:r>
            <a:endParaRPr lang="ru-RU" sz="4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2383" y="1033125"/>
            <a:ext cx="83529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Приливная электростанция – разновидность электростанций устанавливаемая на реках. На выбор места строительства электростанции влияют особенности рельефа берега, способствующие формированию наибольшей приливно-отливной амплитуды. При строительстве плотиной перегораживают устье реки или достаточно узкий залив, и устанавливают гидравлические турбины, вырабатывающую электроэнергию за счет энергии потока движущейся воды. Главный недостаток приливных электростанций — невозможность их непрерывной работы, что связано с циклическим характером приливов и отливов.</a:t>
            </a:r>
          </a:p>
        </p:txBody>
      </p:sp>
      <p:pic>
        <p:nvPicPr>
          <p:cNvPr id="9" name="Picture 2" descr="http://www.latoro.ru/oboi/misc/16215-oboi-goro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21" y="4077072"/>
            <a:ext cx="5468170" cy="3417606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33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67544" cy="6858000"/>
          </a:xfrm>
          <a:prstGeom prst="rect">
            <a:avLst/>
          </a:prstGeom>
          <a:solidFill>
            <a:srgbClr val="019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4104000" y="-4104001"/>
            <a:ext cx="936000" cy="9144000"/>
          </a:xfrm>
          <a:prstGeom prst="rect">
            <a:avLst/>
          </a:prstGeom>
          <a:solidFill>
            <a:srgbClr val="8D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467544" cy="936000"/>
          </a:xfrm>
          <a:prstGeom prst="rect">
            <a:avLst/>
          </a:prstGeom>
          <a:solidFill>
            <a:srgbClr val="27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35978" y="0"/>
            <a:ext cx="8676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2383" y="1033125"/>
            <a:ext cx="835292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альтернативной энергии заменит часть производимой электроэнергии ТЭЦ и АЭС, что снизит вред окружающей среде и здоровью человека, а так же уменьшит затраты на производство электроэнергии. И не стоит забывать, что технологии с каждым годом совершенствуются, и это позволить еще больше получать электроэнергии и уменьшить затраты на строительство и производство электроэнергии. </a:t>
            </a:r>
          </a:p>
        </p:txBody>
      </p:sp>
      <p:pic>
        <p:nvPicPr>
          <p:cNvPr id="10" name="Picture 7" descr="http://mkrf.ru/upload/iblock/62b/62ba6355b58f4da10bf55316f51711f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019" y="3429000"/>
            <a:ext cx="6726373" cy="3783585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07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67544" cy="6858000"/>
          </a:xfrm>
          <a:prstGeom prst="rect">
            <a:avLst/>
          </a:prstGeom>
          <a:solidFill>
            <a:srgbClr val="019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4104000" y="-4104001"/>
            <a:ext cx="936000" cy="9144000"/>
          </a:xfrm>
          <a:prstGeom prst="rect">
            <a:avLst/>
          </a:prstGeom>
          <a:solidFill>
            <a:srgbClr val="8D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467544" cy="936000"/>
          </a:xfrm>
          <a:prstGeom prst="rect">
            <a:avLst/>
          </a:prstGeom>
          <a:solidFill>
            <a:srgbClr val="27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67544" y="18876"/>
            <a:ext cx="8676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052736"/>
            <a:ext cx="83529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Воронежская область, прошла путь от маломощных электроустановок местного значения до Воронежской энергосистемы, являющейся составной частью ЕЭС России. На данный момент в Воронежской области есть две крупных электростанций ТЭЦ-1, с электрической мощностью 168 МВт и с тепловой мощностью 1269 Гкал/час, и </a:t>
            </a:r>
            <a:r>
              <a:rPr lang="ru-RU" sz="20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Нововоронежская</a:t>
            </a:r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АЭС, с электрической мощностью 3034 МВт.</a:t>
            </a:r>
          </a:p>
          <a:p>
            <a:pPr indent="355600" algn="just"/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Воронежская ТЭЦ-1 снабжает теплом жителей Левобережного, Ленинского и Железнодорожного районов города, а также свыше тысячи предприятий, в том числе крупнейшие воронежские заводы — Шинный, Воронежсинтезкаучук и </a:t>
            </a:r>
            <a:r>
              <a:rPr lang="ru-RU" sz="20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Рудгормаш</a:t>
            </a:r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. В 2010 году Воронежская ТЭЦ-1 выработала более 2,5 млн Гкал тепловой энергии. </a:t>
            </a:r>
          </a:p>
          <a:p>
            <a:pPr indent="355600" algn="just"/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АЭС развивалась на базе несерийных водо-водяных энергетических реакторов корпусного типа с обычной водой под давлением. В настоящее время в работе находятся энергоблоки № 3, 4, 5, 6 общей электрической мощностью 3034 МВт. Энергоблоки № 1 и 2 уже выведены из эксплуатации.</a:t>
            </a:r>
          </a:p>
          <a:p>
            <a:endParaRPr lang="ru-RU" sz="1600" dirty="0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217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181216172"/>
              </p:ext>
            </p:extLst>
          </p:nvPr>
        </p:nvGraphicFramePr>
        <p:xfrm>
          <a:off x="611560" y="1229271"/>
          <a:ext cx="8280920" cy="5296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0" y="0"/>
            <a:ext cx="467544" cy="6858000"/>
          </a:xfrm>
          <a:prstGeom prst="rect">
            <a:avLst/>
          </a:prstGeom>
          <a:solidFill>
            <a:srgbClr val="019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5400000">
            <a:off x="4104000" y="-4104001"/>
            <a:ext cx="936000" cy="9144000"/>
          </a:xfrm>
          <a:prstGeom prst="rect">
            <a:avLst/>
          </a:prstGeom>
          <a:solidFill>
            <a:srgbClr val="8D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467544" cy="936000"/>
          </a:xfrm>
          <a:prstGeom prst="rect">
            <a:avLst/>
          </a:prstGeom>
          <a:solidFill>
            <a:srgbClr val="27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67544" y="18876"/>
            <a:ext cx="867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Потребление электроэнергии</a:t>
            </a:r>
            <a:endParaRPr lang="ru-RU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9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67544" cy="6858000"/>
          </a:xfrm>
          <a:prstGeom prst="rect">
            <a:avLst/>
          </a:prstGeom>
          <a:solidFill>
            <a:srgbClr val="019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4104000" y="-4104001"/>
            <a:ext cx="936000" cy="9144000"/>
          </a:xfrm>
          <a:prstGeom prst="rect">
            <a:avLst/>
          </a:prstGeom>
          <a:solidFill>
            <a:srgbClr val="8D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467544" cy="936000"/>
          </a:xfrm>
          <a:prstGeom prst="rect">
            <a:avLst/>
          </a:prstGeom>
          <a:solidFill>
            <a:srgbClr val="27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39552" y="1052736"/>
            <a:ext cx="83529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Каждый год строятся новые заводы, фабрики, многоквартирные дома. И из-за этого увеличивается количество потребления электроэнергии. </a:t>
            </a:r>
          </a:p>
          <a:p>
            <a:pPr indent="355600" algn="just"/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Из всех существующих на сегодняшний день видов электростанций тепловые станции на органическом топливе оказывают на окружающую среду наиболее сильное влияние. Основной фактор это выбросы в атмосферу различных загрязняющих веществ, негативно влияющих на здоровье человека. Основные загрязняющие вещества – это сажа, диоксид серы, оксиды азота, углерода, в частности, угарный газ (CO), соединения тяжёлых металлов, канцерогенный </a:t>
            </a:r>
            <a:r>
              <a:rPr lang="ru-RU" sz="20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бензапирен</a:t>
            </a:r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(С20Н12). Точный состав выбросов разнится в зависимости от типов применяемых котлов и вида сжигаемого топлива. Вдобавок, вблизи действующей ТЭЦ уменьшается процентное соотношение кислорода в воздухе. </a:t>
            </a:r>
          </a:p>
          <a:p>
            <a:endParaRPr lang="ru-RU" sz="1600" dirty="0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pic>
        <p:nvPicPr>
          <p:cNvPr id="11" name="Picture 4" descr="http://school315.ucoz.ru/_tbkp/foto/2016/fevralj/fizi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298" y="4730330"/>
            <a:ext cx="1876947" cy="196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7544" y="175611"/>
            <a:ext cx="8676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Выброс загрязняющих веществ в атмосферу</a:t>
            </a:r>
          </a:p>
        </p:txBody>
      </p:sp>
    </p:spTree>
    <p:extLst>
      <p:ext uri="{BB962C8B-B14F-4D97-AF65-F5344CB8AC3E}">
        <p14:creationId xmlns:p14="http://schemas.microsoft.com/office/powerpoint/2010/main" val="42551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67544" cy="6858000"/>
          </a:xfrm>
          <a:prstGeom prst="rect">
            <a:avLst/>
          </a:prstGeom>
          <a:solidFill>
            <a:srgbClr val="019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4104000" y="-4104001"/>
            <a:ext cx="936000" cy="9144000"/>
          </a:xfrm>
          <a:prstGeom prst="rect">
            <a:avLst/>
          </a:prstGeom>
          <a:solidFill>
            <a:srgbClr val="8D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467544" cy="936000"/>
          </a:xfrm>
          <a:prstGeom prst="rect">
            <a:avLst/>
          </a:prstGeom>
          <a:solidFill>
            <a:srgbClr val="27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67544" y="175611"/>
            <a:ext cx="8676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Выброс загрязняющих веществ в атмосферу</a:t>
            </a: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448244128"/>
              </p:ext>
            </p:extLst>
          </p:nvPr>
        </p:nvGraphicFramePr>
        <p:xfrm>
          <a:off x="-612576" y="1124744"/>
          <a:ext cx="10074742" cy="5007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722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67544" cy="6858000"/>
          </a:xfrm>
          <a:prstGeom prst="rect">
            <a:avLst/>
          </a:prstGeom>
          <a:solidFill>
            <a:srgbClr val="019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4104000" y="-4104001"/>
            <a:ext cx="936000" cy="9144000"/>
          </a:xfrm>
          <a:prstGeom prst="rect">
            <a:avLst/>
          </a:prstGeom>
          <a:solidFill>
            <a:srgbClr val="8D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467544" cy="936000"/>
          </a:xfrm>
          <a:prstGeom prst="rect">
            <a:avLst/>
          </a:prstGeom>
          <a:solidFill>
            <a:srgbClr val="27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52383" y="1097078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энергии более безопасные для природы и здоровья человека. Стоимость альтернативных источников энергии значительно ниже стоимости традиционных источников, причем строительство альтернативных станций окупается быстрее. Альтернативные источники энергии позволят сэкономить топливные ресурсы страны для использования их в других промышленностях.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75611"/>
            <a:ext cx="867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Альтернативные источники энергии</a:t>
            </a:r>
            <a:endParaRPr lang="ru-RU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7631142"/>
              </p:ext>
            </p:extLst>
          </p:nvPr>
        </p:nvGraphicFramePr>
        <p:xfrm>
          <a:off x="548431" y="3356992"/>
          <a:ext cx="8514681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194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" grpId="0"/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67544" cy="6858000"/>
          </a:xfrm>
          <a:prstGeom prst="rect">
            <a:avLst/>
          </a:prstGeom>
          <a:solidFill>
            <a:srgbClr val="019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4104000" y="-4104001"/>
            <a:ext cx="936000" cy="9144000"/>
          </a:xfrm>
          <a:prstGeom prst="rect">
            <a:avLst/>
          </a:prstGeom>
          <a:solidFill>
            <a:srgbClr val="8D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467544" cy="936000"/>
          </a:xfrm>
          <a:prstGeom prst="rect">
            <a:avLst/>
          </a:prstGeom>
          <a:solidFill>
            <a:srgbClr val="27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35978" y="0"/>
            <a:ext cx="8676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Солнечная энергетика</a:t>
            </a:r>
            <a:endParaRPr lang="ru-RU" sz="4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2383" y="1097078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Солнце – это ведущий источник энергии. Лишь небольшая часть солнечной энергии используется в настоящее время, так как солнечные батареи обладают небольшим коэффициентом полезного действия и не дешевые в производстве. Но отказываться от экологически чистой неисчерпаемой энергии солнца не следует. Данные специалистов показывают, что гелиоэнергетика способна обеспечить все нужды человечества на тысячи лет вперед. Но, к сожалению, данный вид источника энергии Воронежской области не подходит из-за большой облачности.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://ilgiliforum.com/resim/2015/01/24/108604_biyokutle_enerjisi_turkce_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945" y="3717032"/>
            <a:ext cx="7323495" cy="4851816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75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67544" cy="6858000"/>
          </a:xfrm>
          <a:prstGeom prst="rect">
            <a:avLst/>
          </a:prstGeom>
          <a:solidFill>
            <a:srgbClr val="019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4104000" y="-4104001"/>
            <a:ext cx="936000" cy="9144000"/>
          </a:xfrm>
          <a:prstGeom prst="rect">
            <a:avLst/>
          </a:prstGeom>
          <a:solidFill>
            <a:srgbClr val="8D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467544" cy="936000"/>
          </a:xfrm>
          <a:prstGeom prst="rect">
            <a:avLst/>
          </a:prstGeom>
          <a:solidFill>
            <a:srgbClr val="27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35978" y="0"/>
            <a:ext cx="8676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Энергия ветра</a:t>
            </a:r>
            <a:endParaRPr lang="ru-RU" sz="4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2383" y="1033125"/>
            <a:ext cx="835292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Энергию ветра эффективно научились использовать 40 лет назад со строительством ветряных электростанций.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Ветрогенератор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собой систему лопастей, соединенных с генератором через редуктор или напрямую. Приемлемых показателей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ветрогенераторы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достигают при высоте мачты более 15 метров, что в условиях частного дома обустроить проблематично. Низкие мачты «работают» 15% дней в году, высокие – до 30%. Современные разработки формы лопастей приспособили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ветрогенераторы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под все условия эксплуатации и движения воздуха: тихоходные, быстроходные, роторные. Тихоходные предназначены для скоростей ветра 2-6 м/с. Они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низкошумны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хорошо запускаются в малый ветер, но обладают малым КПД и большой парусностью.</a:t>
            </a:r>
          </a:p>
          <a:p>
            <a:pPr indent="355600"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Энергия ветра подходит для Воронежской области, но данный вид альтернативной энергии будет производить недостаточно количества энергии и подходит больше для домашнего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293838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67544" cy="6858000"/>
          </a:xfrm>
          <a:prstGeom prst="rect">
            <a:avLst/>
          </a:prstGeom>
          <a:solidFill>
            <a:srgbClr val="019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4104000" y="-4104001"/>
            <a:ext cx="936000" cy="9144000"/>
          </a:xfrm>
          <a:prstGeom prst="rect">
            <a:avLst/>
          </a:prstGeom>
          <a:solidFill>
            <a:srgbClr val="8D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467544" cy="936000"/>
          </a:xfrm>
          <a:prstGeom prst="rect">
            <a:avLst/>
          </a:prstGeom>
          <a:solidFill>
            <a:srgbClr val="27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35978" y="0"/>
            <a:ext cx="8676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Биологическое топлива</a:t>
            </a:r>
            <a:endParaRPr lang="ru-RU" sz="4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2383" y="1033125"/>
            <a:ext cx="835292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Биологическое топливо производится из продуктов сельскохозяйственного происхождения, органических отходов жизнедеятельности человека в местах его концентрированного размещения.</a:t>
            </a:r>
          </a:p>
          <a:p>
            <a:pPr indent="355600"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главное преимущество биологического топлива перед традиционными источниками получения энергии. Вторым существенным преимуществом является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экологичность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продуктов сжигания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биотоплива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сравнении с канцерогенными выхлопами бензиновых и дизельных двигателей.</a:t>
            </a:r>
          </a:p>
          <a:p>
            <a:pPr indent="355600"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существенным недостаткам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биотоплива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отнести следующие: </a:t>
            </a:r>
          </a:p>
          <a:p>
            <a:pPr indent="355600"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	Низкая теплотворная способность в сравнении с бензином; </a:t>
            </a:r>
          </a:p>
          <a:p>
            <a:pPr indent="355600"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Более высокая себестоимость производства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биотоплива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indent="355600"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Коррозионность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состава масел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биотоплива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материалов используемых в частях машин и механизмов.</a:t>
            </a:r>
          </a:p>
        </p:txBody>
      </p:sp>
    </p:spTree>
    <p:extLst>
      <p:ext uri="{BB962C8B-B14F-4D97-AF65-F5344CB8AC3E}">
        <p14:creationId xmlns:p14="http://schemas.microsoft.com/office/powerpoint/2010/main" val="303868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756</Words>
  <Application>Microsoft Office PowerPoint</Application>
  <PresentationFormat>Экран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123</dc:creator>
  <cp:lastModifiedBy>123</cp:lastModifiedBy>
  <cp:revision>3</cp:revision>
  <dcterms:created xsi:type="dcterms:W3CDTF">2017-04-06T12:05:24Z</dcterms:created>
  <dcterms:modified xsi:type="dcterms:W3CDTF">2017-04-06T12:29:47Z</dcterms:modified>
</cp:coreProperties>
</file>