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7" r:id="rId4"/>
    <p:sldId id="264" r:id="rId5"/>
    <p:sldId id="266" r:id="rId6"/>
    <p:sldId id="268" r:id="rId7"/>
    <p:sldId id="265" r:id="rId8"/>
    <p:sldId id="269" r:id="rId9"/>
    <p:sldId id="270" r:id="rId10"/>
    <p:sldId id="258" r:id="rId11"/>
    <p:sldId id="25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 years (as of 2013) 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 and timing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800" dirty="0" smtClean="0"/>
              <a:t>(and </a:t>
            </a:r>
            <a:r>
              <a:rPr lang="en-US" sz="2800" dirty="0"/>
              <a:t>complex too </a:t>
            </a:r>
            <a:r>
              <a:rPr lang="en-US" sz="2800" dirty="0" smtClean="0"/>
              <a:t>- ref. </a:t>
            </a:r>
            <a:r>
              <a:rPr lang="en-US" sz="2800" dirty="0"/>
              <a:t>trace is </a:t>
            </a:r>
            <a:r>
              <a:rPr lang="en-US" sz="2800" dirty="0" smtClean="0"/>
              <a:t>controllable)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sz="2000" dirty="0" smtClean="0"/>
              <a:t>– 2 macros TRACE and TRACE_CNTL</a:t>
            </a:r>
          </a:p>
          <a:p>
            <a:pPr lvl="2"/>
            <a:r>
              <a:rPr lang="en-US" sz="1600" dirty="0"/>
              <a:t>﻿can default to </a:t>
            </a:r>
            <a:r>
              <a:rPr lang="en-US" sz="1600" dirty="0" err="1"/>
              <a:t>printf</a:t>
            </a:r>
            <a:r>
              <a:rPr lang="en-US" sz="1600" dirty="0"/>
              <a:t> (</a:t>
            </a:r>
            <a:r>
              <a:rPr lang="en-US" sz="1600" dirty="0" err="1"/>
              <a:t>tlvlS</a:t>
            </a:r>
            <a:r>
              <a:rPr lang="en-US" sz="1600" dirty="0"/>
              <a:t>) (ref </a:t>
            </a:r>
            <a:r>
              <a:rPr lang="en-US" sz="1600" dirty="0" err="1"/>
              <a:t>printf</a:t>
            </a:r>
            <a:r>
              <a:rPr lang="en-US" sz="1600" dirty="0"/>
              <a:t> debugging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2000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1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 smtClean="0"/>
              <a:t>fast </a:t>
            </a:r>
            <a:r>
              <a:rPr lang="en-US" dirty="0"/>
              <a:t>... or slow or somewhere </a:t>
            </a:r>
            <a:r>
              <a:rPr lang="en-US" dirty="0" smtClean="0"/>
              <a:t>in between</a:t>
            </a:r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/>
              <a:t>﻿I have seen a couple of times where I've wanted to limit the </a:t>
            </a:r>
            <a:r>
              <a:rPr lang="en-US" sz="2400" dirty="0" err="1"/>
              <a:t>lvlM</a:t>
            </a:r>
            <a:r>
              <a:rPr lang="en-US" sz="2400" dirty="0"/>
              <a:t> mask.  </a:t>
            </a:r>
            <a:r>
              <a:rPr lang="en-US" sz="2400" dirty="0" smtClean="0"/>
              <a:t>Never </a:t>
            </a:r>
            <a:r>
              <a:rPr lang="en-US" sz="2400" dirty="0"/>
              <a:t>seen where only a few levels on </a:t>
            </a:r>
            <a:r>
              <a:rPr lang="en-US" sz="2400" dirty="0" smtClean="0"/>
              <a:t>noticeably </a:t>
            </a:r>
            <a:r>
              <a:rPr lang="en-US" sz="2400" dirty="0"/>
              <a:t>effected performance.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0x0000000000000000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tightly </a:t>
            </a:r>
            <a:r>
              <a:rPr lang="en-US" smtClean="0"/>
              <a:t>packing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ompact</a:t>
            </a:r>
          </a:p>
          <a:p>
            <a:r>
              <a:rPr lang="en-US" dirty="0"/>
              <a:t>s</a:t>
            </a:r>
            <a:r>
              <a:rPr lang="en-US" dirty="0" smtClean="0"/>
              <a:t>trings – replaced to show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26433</TotalTime>
  <Words>211</Words>
  <Application>Microsoft Macintosh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NOT</vt:lpstr>
      <vt:lpstr>tshow</vt:lpstr>
      <vt:lpstr>fmt spec</vt:lpstr>
      <vt:lpstr>Fundamentals</vt:lpstr>
      <vt:lpstr>Basic Features</vt:lpstr>
      <vt:lpstr>Usability</vt:lpstr>
      <vt:lpstr>PowerPoint Presentation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38</cp:revision>
  <dcterms:created xsi:type="dcterms:W3CDTF">2013-01-07T19:42:06Z</dcterms:created>
  <dcterms:modified xsi:type="dcterms:W3CDTF">2014-03-13T06:10:33Z</dcterms:modified>
</cp:coreProperties>
</file>