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7" r:id="rId4"/>
    <p:sldId id="264" r:id="rId5"/>
    <p:sldId id="266" r:id="rId6"/>
    <p:sldId id="268" r:id="rId7"/>
    <p:sldId id="265" r:id="rId8"/>
    <p:sldId id="269" r:id="rId9"/>
    <p:sldId id="270" r:id="rId10"/>
    <p:sldId id="258" r:id="rId11"/>
    <p:sldId id="259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trace.h</a:t>
            </a:r>
            <a:r>
              <a:rPr lang="en-US" dirty="0" smtClean="0"/>
              <a:t> 5-in-1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78970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09734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786909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970" y="2609273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9133" y="4767853"/>
            <a:ext cx="8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libtrace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673" y="4767853"/>
            <a:ext cx="129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main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9673" y="2609273"/>
            <a:ext cx="12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9133" y="26092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28 </a:t>
            </a:r>
            <a:r>
              <a:rPr lang="en-US" dirty="0" smtClean="0"/>
              <a:t>years </a:t>
            </a:r>
            <a:r>
              <a:rPr lang="en-US" sz="2400" dirty="0" smtClean="0"/>
              <a:t>(as of </a:t>
            </a:r>
            <a:r>
              <a:rPr lang="en-US" sz="2400" dirty="0" smtClean="0"/>
              <a:t>2014) of </a:t>
            </a:r>
            <a:r>
              <a:rPr lang="en-US" dirty="0" smtClean="0"/>
              <a:t>“</a:t>
            </a:r>
            <a:r>
              <a:rPr lang="en-US" dirty="0" smtClean="0"/>
              <a:t>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</a:t>
            </a:r>
            <a:r>
              <a:rPr lang="en-US" dirty="0" smtClean="0"/>
              <a:t>interactions (</a:t>
            </a:r>
            <a:r>
              <a:rPr lang="en-US" dirty="0" err="1" smtClean="0"/>
              <a:t>sched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and timing</a:t>
            </a:r>
          </a:p>
          <a:p>
            <a:pPr lvl="1"/>
            <a:r>
              <a:rPr lang="en-US" dirty="0" smtClean="0"/>
              <a:t>Do not cause </a:t>
            </a:r>
            <a:r>
              <a:rPr lang="en-US" dirty="0" err="1" smtClean="0"/>
              <a:t>sched</a:t>
            </a:r>
            <a:r>
              <a:rPr lang="en-US" dirty="0" smtClean="0"/>
              <a:t> change (</a:t>
            </a:r>
            <a:r>
              <a:rPr lang="en-US" dirty="0" err="1" smtClean="0"/>
              <a:t>i.e</a:t>
            </a:r>
            <a:r>
              <a:rPr lang="en-US" dirty="0" smtClean="0"/>
              <a:t> separate interrupt)</a:t>
            </a:r>
            <a:endParaRPr lang="en-US" dirty="0" smtClean="0"/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patch</a:t>
            </a:r>
          </a:p>
          <a:p>
            <a:pPr lvl="1"/>
            <a:r>
              <a:rPr lang="en-US" dirty="0"/>
              <a:t>﻿</a:t>
            </a:r>
            <a:r>
              <a:rPr lang="en-US" sz="2000" dirty="0"/>
              <a:t>https://</a:t>
            </a:r>
            <a:r>
              <a:rPr lang="en-US" sz="2000" dirty="0" err="1"/>
              <a:t>lttng.org</a:t>
            </a:r>
            <a:r>
              <a:rPr lang="en-US" sz="2000" dirty="0"/>
              <a:t>/files/doc/man-pages/man3/lttng-ust.3.</a:t>
            </a:r>
            <a:r>
              <a:rPr lang="en-US" sz="2000" dirty="0" smtClean="0"/>
              <a:t>html</a:t>
            </a:r>
          </a:p>
          <a:p>
            <a:pPr lvl="2"/>
            <a:r>
              <a:rPr lang="en-US" sz="1600" dirty="0"/>
              <a:t>Dated ﻿</a:t>
            </a:r>
            <a:r>
              <a:rPr lang="en-US" sz="1600" dirty="0" smtClean="0"/>
              <a:t>February </a:t>
            </a:r>
            <a:r>
              <a:rPr lang="en-US" sz="1600" dirty="0"/>
              <a:t>16, 2012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err="1" smtClean="0"/>
              <a:t>readonly</a:t>
            </a:r>
            <a:r>
              <a:rPr lang="en-US" dirty="0" smtClean="0"/>
              <a:t>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37" y="1417639"/>
            <a:ext cx="8461927" cy="4459818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2800" dirty="0" smtClean="0"/>
              <a:t>(and </a:t>
            </a:r>
            <a:r>
              <a:rPr lang="en-US" sz="2800" dirty="0"/>
              <a:t>complex too </a:t>
            </a:r>
            <a:r>
              <a:rPr lang="en-US" sz="2800" dirty="0" smtClean="0"/>
              <a:t>- ref. </a:t>
            </a:r>
            <a:r>
              <a:rPr lang="en-US" sz="2800" dirty="0"/>
              <a:t>trace is </a:t>
            </a:r>
            <a:r>
              <a:rPr lang="en-US" sz="2800" dirty="0" smtClean="0"/>
              <a:t>controllable)</a:t>
            </a:r>
          </a:p>
          <a:p>
            <a:pPr lvl="1"/>
            <a:r>
              <a:rPr lang="en-US" sz="2000" dirty="0"/>
              <a:t>﻿</a:t>
            </a:r>
            <a:r>
              <a:rPr lang="en-US" dirty="0"/>
              <a:t>a </a:t>
            </a:r>
            <a:r>
              <a:rPr lang="en-US" dirty="0" smtClean="0"/>
              <a:t>header </a:t>
            </a:r>
            <a:r>
              <a:rPr lang="en-US" sz="2000" dirty="0" smtClean="0"/>
              <a:t>– 2 macros TRACE and TRACE_CNTL</a:t>
            </a:r>
          </a:p>
          <a:p>
            <a:pPr lvl="2"/>
            <a:r>
              <a:rPr lang="en-US" sz="1600" dirty="0"/>
              <a:t>﻿can default to </a:t>
            </a:r>
            <a:r>
              <a:rPr lang="en-US" sz="1600" dirty="0" err="1"/>
              <a:t>printf</a:t>
            </a:r>
            <a:r>
              <a:rPr lang="en-US" sz="1600" dirty="0"/>
              <a:t> (</a:t>
            </a:r>
            <a:r>
              <a:rPr lang="en-US" sz="1600" dirty="0" err="1"/>
              <a:t>tlvlS</a:t>
            </a:r>
            <a:r>
              <a:rPr lang="en-US" sz="1600" dirty="0"/>
              <a:t>) (ref </a:t>
            </a:r>
            <a:r>
              <a:rPr lang="en-US" sz="1600" dirty="0" err="1"/>
              <a:t>printf</a:t>
            </a:r>
            <a:r>
              <a:rPr lang="en-US" sz="1600" dirty="0"/>
              <a:t> debugging</a:t>
            </a:r>
            <a:r>
              <a:rPr lang="en-US" sz="1600" dirty="0" smtClean="0"/>
              <a:t>)</a:t>
            </a:r>
            <a:endParaRPr lang="en-US" dirty="0"/>
          </a:p>
          <a:p>
            <a:pPr lvl="1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2000" dirty="0" smtClean="0"/>
          </a:p>
          <a:p>
            <a:pPr lvl="1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1"/>
            <a:r>
              <a:rPr lang="en-US" dirty="0" err="1" smtClean="0"/>
              <a:t>libtrace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400" dirty="0"/>
              <a:t>﻿</a:t>
            </a:r>
            <a:r>
              <a:rPr lang="en-US" sz="2400" dirty="0" err="1"/>
              <a:t>printf</a:t>
            </a:r>
            <a:r>
              <a:rPr lang="en-US" sz="2400" dirty="0"/>
              <a:t> debugging - or not  (</a:t>
            </a:r>
            <a:r>
              <a:rPr lang="en-US" sz="2400" dirty="0" err="1"/>
              <a:t>tlvlS</a:t>
            </a:r>
            <a:r>
              <a:rPr lang="en-US" sz="2400" dirty="0"/>
              <a:t> and TRACE_LOG_FUNCTION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timing – </a:t>
            </a:r>
            <a:r>
              <a:rPr lang="en-US" dirty="0" err="1" smtClean="0"/>
              <a:t>tdelta</a:t>
            </a:r>
            <a:endParaRPr lang="en-US" dirty="0" smtClean="0"/>
          </a:p>
          <a:p>
            <a:pPr lvl="1"/>
            <a:r>
              <a:rPr lang="en-US" sz="2400" dirty="0" smtClean="0"/>
              <a:t>Absolute </a:t>
            </a:r>
            <a:r>
              <a:rPr lang="en-US" sz="2400" dirty="0" err="1" smtClean="0"/>
              <a:t>tod</a:t>
            </a:r>
            <a:r>
              <a:rPr lang="en-US" sz="2400" dirty="0" smtClean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pPr lvl="1"/>
            <a:r>
              <a:rPr lang="en-US" sz="2400" dirty="0" smtClean="0"/>
              <a:t>Start with calculation… then do the measurement</a:t>
            </a:r>
          </a:p>
          <a:p>
            <a:r>
              <a:rPr lang="en-US" dirty="0"/>
              <a:t>﻿everything on 1 </a:t>
            </a:r>
            <a:r>
              <a:rPr lang="en-US" dirty="0" smtClean="0"/>
              <a:t>line     </a:t>
            </a:r>
            <a:r>
              <a:rPr lang="en-US" sz="2000" dirty="0" smtClean="0"/>
              <a:t>can be long line </a:t>
            </a:r>
            <a:r>
              <a:rPr lang="en-US" sz="2000" dirty="0" smtClean="0">
                <a:sym typeface="Wingdings"/>
              </a:rPr>
              <a:t></a:t>
            </a:r>
            <a:endParaRPr lang="en-US" sz="2000" dirty="0"/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filter</a:t>
            </a:r>
          </a:p>
          <a:p>
            <a:r>
              <a:rPr lang="en-US" dirty="0" smtClean="0"/>
              <a:t>fast </a:t>
            </a:r>
            <a:r>
              <a:rPr lang="en-US" dirty="0"/>
              <a:t>... or slow or somewhere </a:t>
            </a:r>
            <a:r>
              <a:rPr lang="en-US" dirty="0" smtClean="0"/>
              <a:t>in between</a:t>
            </a:r>
          </a:p>
          <a:p>
            <a:pPr lvl="1"/>
            <a:r>
              <a:rPr lang="en-US" dirty="0"/>
              <a:t>﻿trace to memory (file) or memories (files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/>
              <a:t>﻿I have seen a couple of times where I've wanted to limit the </a:t>
            </a:r>
            <a:r>
              <a:rPr lang="en-US" sz="2400" dirty="0" err="1"/>
              <a:t>lvlM</a:t>
            </a:r>
            <a:r>
              <a:rPr lang="en-US" sz="2400" dirty="0"/>
              <a:t> mask.  </a:t>
            </a:r>
            <a:r>
              <a:rPr lang="en-US" sz="2400" dirty="0" smtClean="0"/>
              <a:t>Never </a:t>
            </a:r>
            <a:r>
              <a:rPr lang="en-US" sz="2400" dirty="0"/>
              <a:t>seen where only a few levels on </a:t>
            </a:r>
            <a:r>
              <a:rPr lang="en-US" sz="2400" dirty="0" smtClean="0"/>
              <a:t>noticeably </a:t>
            </a:r>
            <a:r>
              <a:rPr lang="en-US" sz="2400" dirty="0"/>
              <a:t>effected performance.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endParaRPr lang="en-US" sz="1200" dirty="0" smtClean="0">
              <a:latin typeface="Courier"/>
              <a:cs typeface="Courier"/>
            </a:endParaRPr>
          </a:p>
          <a:p>
            <a:r>
              <a:rPr lang="en-US" dirty="0" smtClean="0"/>
              <a:t>need to add </a:t>
            </a:r>
            <a:r>
              <a:rPr lang="en-US" dirty="0" err="1" smtClean="0"/>
              <a:t>lvl</a:t>
            </a:r>
            <a:r>
              <a:rPr lang="en-US" dirty="0" smtClean="0"/>
              <a:t> number to bit mask convert to make it easy </a:t>
            </a:r>
            <a:r>
              <a:rPr lang="en-US" smtClean="0"/>
              <a:t>for some users</a:t>
            </a:r>
            <a:endParaRPr lang="en-US" dirty="0"/>
          </a:p>
          <a:p>
            <a:pPr lvl="1"/>
            <a:endParaRPr lang="da-DK" sz="12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breakpoint/single </a:t>
            </a:r>
            <a:r>
              <a:rPr lang="en-US" dirty="0" smtClean="0"/>
              <a:t>step</a:t>
            </a:r>
          </a:p>
          <a:p>
            <a:r>
              <a:rPr lang="en-US" dirty="0" smtClean="0"/>
              <a:t>tightly packing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mt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– “the following </a:t>
            </a:r>
            <a:r>
              <a:rPr lang="en-US" dirty="0" err="1" smtClean="0"/>
              <a:t>int</a:t>
            </a:r>
            <a:r>
              <a:rPr lang="en-US" dirty="0" smtClean="0"/>
              <a:t> is blah: %d”</a:t>
            </a:r>
          </a:p>
          <a:p>
            <a:r>
              <a:rPr lang="en-US" dirty="0"/>
              <a:t>n</a:t>
            </a:r>
            <a:r>
              <a:rPr lang="en-US" dirty="0" smtClean="0"/>
              <a:t>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ype/size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ompact</a:t>
            </a:r>
          </a:p>
          <a:p>
            <a:r>
              <a:rPr lang="en-US" dirty="0"/>
              <a:t>s</a:t>
            </a:r>
            <a:r>
              <a:rPr lang="en-US" dirty="0" smtClean="0"/>
              <a:t>trings – replaced to show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26934</TotalTime>
  <Words>240</Words>
  <Application>Microsoft Macintosh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NOT</vt:lpstr>
      <vt:lpstr>tshow</vt:lpstr>
      <vt:lpstr>fmt spec</vt:lpstr>
      <vt:lpstr>Fundamentals</vt:lpstr>
      <vt:lpstr>Basic Features</vt:lpstr>
      <vt:lpstr>Usability</vt:lpstr>
      <vt:lpstr>trace.h 5-in-1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42</cp:revision>
  <dcterms:created xsi:type="dcterms:W3CDTF">2013-01-07T19:42:06Z</dcterms:created>
  <dcterms:modified xsi:type="dcterms:W3CDTF">2014-03-13T14:32:04Z</dcterms:modified>
</cp:coreProperties>
</file>