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34B1-CF23-B142-8635-B8F29DD08871}" type="datetimeFigureOut">
              <a:rPr lang="en-US" smtClean="0"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3F9-AD01-4342-A24F-5CEDA6C1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34B1-CF23-B142-8635-B8F29DD08871}" type="datetimeFigureOut">
              <a:rPr lang="en-US" smtClean="0"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3F9-AD01-4342-A24F-5CEDA6C1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3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34B1-CF23-B142-8635-B8F29DD08871}" type="datetimeFigureOut">
              <a:rPr lang="en-US" smtClean="0"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3F9-AD01-4342-A24F-5CEDA6C1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34B1-CF23-B142-8635-B8F29DD08871}" type="datetimeFigureOut">
              <a:rPr lang="en-US" smtClean="0"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3F9-AD01-4342-A24F-5CEDA6C1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8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34B1-CF23-B142-8635-B8F29DD08871}" type="datetimeFigureOut">
              <a:rPr lang="en-US" smtClean="0"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3F9-AD01-4342-A24F-5CEDA6C1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0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34B1-CF23-B142-8635-B8F29DD08871}" type="datetimeFigureOut">
              <a:rPr lang="en-US" smtClean="0"/>
              <a:t>4/19/13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3F9-AD01-4342-A24F-5CEDA6C1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34B1-CF23-B142-8635-B8F29DD08871}" type="datetimeFigureOut">
              <a:rPr lang="en-US" smtClean="0"/>
              <a:t>4/19/13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3F9-AD01-4342-A24F-5CEDA6C1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34B1-CF23-B142-8635-B8F29DD08871}" type="datetimeFigureOut">
              <a:rPr lang="en-US" smtClean="0"/>
              <a:t>4/19/13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3F9-AD01-4342-A24F-5CEDA6C1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8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34B1-CF23-B142-8635-B8F29DD08871}" type="datetimeFigureOut">
              <a:rPr lang="en-US" smtClean="0"/>
              <a:t>4/19/13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3F9-AD01-4342-A24F-5CEDA6C1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34B1-CF23-B142-8635-B8F29DD08871}" type="datetimeFigureOut">
              <a:rPr lang="en-US" smtClean="0"/>
              <a:t>4/19/13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3F9-AD01-4342-A24F-5CEDA6C1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3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34B1-CF23-B142-8635-B8F29DD08871}" type="datetimeFigureOut">
              <a:rPr lang="en-US" smtClean="0"/>
              <a:t>4/19/13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3F9-AD01-4342-A24F-5CEDA6C1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B34B1-CF23-B142-8635-B8F29DD08871}" type="datetimeFigureOut">
              <a:rPr lang="en-US" smtClean="0"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83F9-AD01-4342-A24F-5CEDA6C1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2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140844" y="2190301"/>
            <a:ext cx="3102819" cy="3102819"/>
            <a:chOff x="3140844" y="2190301"/>
            <a:chExt cx="3102819" cy="3102819"/>
          </a:xfrm>
        </p:grpSpPr>
        <p:sp>
          <p:nvSpPr>
            <p:cNvPr id="4" name="Oval 3"/>
            <p:cNvSpPr/>
            <p:nvPr/>
          </p:nvSpPr>
          <p:spPr>
            <a:xfrm>
              <a:off x="3140844" y="2190301"/>
              <a:ext cx="3102819" cy="31028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30132" y="2479595"/>
              <a:ext cx="2532147" cy="2532147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0"/>
              <a:endCxn id="5" idx="0"/>
            </p:cNvCxnSpPr>
            <p:nvPr/>
          </p:nvCxnSpPr>
          <p:spPr>
            <a:xfrm>
              <a:off x="4692254" y="2190301"/>
              <a:ext cx="3952" cy="289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7"/>
              <a:endCxn id="5" idx="7"/>
            </p:cNvCxnSpPr>
            <p:nvPr/>
          </p:nvCxnSpPr>
          <p:spPr>
            <a:xfrm flipH="1">
              <a:off x="5591455" y="2644698"/>
              <a:ext cx="197811" cy="2057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6"/>
              <a:endCxn id="5" idx="6"/>
            </p:cNvCxnSpPr>
            <p:nvPr/>
          </p:nvCxnSpPr>
          <p:spPr>
            <a:xfrm flipH="1">
              <a:off x="5962279" y="3741711"/>
              <a:ext cx="281384" cy="39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5"/>
              <a:endCxn id="5" idx="5"/>
            </p:cNvCxnSpPr>
            <p:nvPr/>
          </p:nvCxnSpPr>
          <p:spPr>
            <a:xfrm flipH="1" flipV="1">
              <a:off x="5591455" y="4640918"/>
              <a:ext cx="197811" cy="1978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4"/>
              <a:endCxn id="5" idx="4"/>
            </p:cNvCxnSpPr>
            <p:nvPr/>
          </p:nvCxnSpPr>
          <p:spPr>
            <a:xfrm flipV="1">
              <a:off x="4692254" y="5011742"/>
              <a:ext cx="3952" cy="2813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" idx="3"/>
              <a:endCxn id="5" idx="3"/>
            </p:cNvCxnSpPr>
            <p:nvPr/>
          </p:nvCxnSpPr>
          <p:spPr>
            <a:xfrm flipV="1">
              <a:off x="3595241" y="4640918"/>
              <a:ext cx="205715" cy="1978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2"/>
              <a:endCxn id="5" idx="2"/>
            </p:cNvCxnSpPr>
            <p:nvPr/>
          </p:nvCxnSpPr>
          <p:spPr>
            <a:xfrm>
              <a:off x="3140844" y="3741711"/>
              <a:ext cx="289288" cy="39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4" idx="1"/>
              <a:endCxn id="5" idx="1"/>
            </p:cNvCxnSpPr>
            <p:nvPr/>
          </p:nvCxnSpPr>
          <p:spPr>
            <a:xfrm>
              <a:off x="3595241" y="2644698"/>
              <a:ext cx="205715" cy="2057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034476" y="223763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34264" y="304046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34264" y="412202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34476" y="487845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92597" y="48404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64092" y="412202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92597" y="2241694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US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4283404" y="2755771"/>
              <a:ext cx="1308051" cy="1308051"/>
            </a:xfrm>
            <a:prstGeom prst="arc">
              <a:avLst>
                <a:gd name="adj1" fmla="val 16200000"/>
                <a:gd name="adj2" fmla="val 19948445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 rot="17588180">
              <a:off x="3294560" y="3074062"/>
              <a:ext cx="555206" cy="369332"/>
            </a:xfrm>
            <a:prstGeom prst="rect">
              <a:avLst/>
            </a:prstGeom>
            <a:noFill/>
          </p:spPr>
          <p:txBody>
            <a:bodyPr wrap="none" rtlCol="0">
              <a:prstTxWarp prst="textArchUpPour">
                <a:avLst>
                  <a:gd name="adj1" fmla="val 14666136"/>
                  <a:gd name="adj2" fmla="val 76320"/>
                </a:avLst>
              </a:prstTxWarp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745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ackaging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543" y="1215875"/>
            <a:ext cx="43781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space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Installed headers (“﻿make </a:t>
            </a:r>
            <a:r>
              <a:rPr lang="en-US" dirty="0" err="1" smtClean="0"/>
              <a:t>headers_install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does not work for modules)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generic TRACE macro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Architecture specific interrupt code</a:t>
            </a:r>
            <a:br>
              <a:rPr lang="en-US" dirty="0" smtClean="0"/>
            </a:br>
            <a:r>
              <a:rPr lang="en-US" dirty="0" smtClean="0"/>
              <a:t>using GNU </a:t>
            </a:r>
            <a:r>
              <a:rPr lang="en-US" dirty="0" err="1" smtClean="0"/>
              <a:t>asm</a:t>
            </a:r>
            <a:r>
              <a:rPr lang="en-US" dirty="0" smtClean="0"/>
              <a:t> feature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Installed library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Example/test programs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2406" y="4580846"/>
            <a:ext cx="466809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user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Trace header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Support functions in (exported from)</a:t>
            </a:r>
            <a:br>
              <a:rPr lang="en-US" dirty="0" smtClean="0"/>
            </a:br>
            <a:r>
              <a:rPr lang="en-US" dirty="0" smtClean="0"/>
              <a:t>module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??? SHOULD THIS INSTALL trace kernel</a:t>
            </a:r>
            <a:br>
              <a:rPr lang="en-US" dirty="0" smtClean="0"/>
            </a:br>
            <a:r>
              <a:rPr lang="en-US" dirty="0" smtClean="0"/>
              <a:t>header into /lib/modules/`</a:t>
            </a:r>
            <a:r>
              <a:rPr lang="en-US" dirty="0" err="1" smtClean="0"/>
              <a:t>uname</a:t>
            </a:r>
            <a:r>
              <a:rPr lang="en-US" dirty="0" smtClean="0"/>
              <a:t> –r`/build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4674" y="2299843"/>
            <a:ext cx="14541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code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</a:t>
            </a:r>
            <a:r>
              <a:rPr lang="en-US" dirty="0" err="1" smtClean="0"/>
              <a:t>rc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i</a:t>
            </a:r>
            <a:r>
              <a:rPr lang="en-US" dirty="0" smtClean="0"/>
              <a:t>nclude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arch</a:t>
            </a:r>
          </a:p>
          <a:p>
            <a:r>
              <a:rPr lang="en-US" dirty="0" smtClean="0"/>
              <a:t>- architecture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4150" y="4045972"/>
            <a:ext cx="236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space library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3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6496" y="988678"/>
            <a:ext cx="5688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pkgRoot</a:t>
            </a:r>
            <a:r>
              <a:rPr lang="en-US" dirty="0" smtClean="0"/>
              <a:t>/</a:t>
            </a:r>
            <a:r>
              <a:rPr lang="en-US" dirty="0" err="1" smtClean="0"/>
              <a:t>Makfile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/</a:t>
            </a:r>
            <a:r>
              <a:rPr lang="en-US" dirty="0" err="1" smtClean="0"/>
              <a:t>kern_modtrace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/</a:t>
            </a:r>
            <a:r>
              <a:rPr lang="en-US" smtClean="0"/>
              <a:t>test_kern_modtrace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/</a:t>
            </a:r>
            <a:r>
              <a:rPr lang="en-US" dirty="0" err="1" smtClean="0"/>
              <a:t>user_libtrace</a:t>
            </a:r>
            <a:endParaRPr lang="en-US" dirty="0" smtClean="0"/>
          </a:p>
          <a:p>
            <a:r>
              <a:rPr lang="en-US" dirty="0" smtClean="0"/>
              <a:t>               /</a:t>
            </a:r>
            <a:r>
              <a:rPr lang="en-US" dirty="0" err="1" smtClean="0"/>
              <a:t>test_user_libtrace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9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4636</TotalTime>
  <Words>55</Words>
  <Application>Microsoft Macintosh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Packaging</vt:lpstr>
      <vt:lpstr>PowerPoint Presentation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Rechenmacher</dc:creator>
  <cp:lastModifiedBy>Ron Rechenmacher</cp:lastModifiedBy>
  <cp:revision>9</cp:revision>
  <dcterms:created xsi:type="dcterms:W3CDTF">2013-04-19T15:41:01Z</dcterms:created>
  <dcterms:modified xsi:type="dcterms:W3CDTF">2013-04-22T20:57:02Z</dcterms:modified>
</cp:coreProperties>
</file>