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2363B9-A7EF-458D-BEC8-159409BE83C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78BBBC-58C9-4177-A8F3-7B58DADA67F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3D398D-F493-4FA3-B2C3-EE501845A95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716F4B-9E0F-4A7B-B222-937EE4EA32B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(Ron’s) TRACE v3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Unix Systems “tracing”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2014.03.13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Updates 2019.01.02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A494883-55CE-4A5D-8A5B-EE97C81CF7E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fmt spec – for when C only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Streamer does this automatically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metadata – “the following int is blah: %d”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args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type/size of args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compact specification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(at least 1 less (%d, vs. “&lt;&lt;“))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 (%s) – replaced to show address %p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an issue with C++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11F5414-E1A7-464A-B189-65CEA2660DC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trace.h 5-in-1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3378960" y="1385280"/>
            <a:ext cx="0" cy="47026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Line 3"/>
          <p:cNvSpPr/>
          <p:nvPr/>
        </p:nvSpPr>
        <p:spPr>
          <a:xfrm>
            <a:off x="5447880" y="1385280"/>
            <a:ext cx="360" cy="47026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Line 4"/>
          <p:cNvSpPr/>
          <p:nvPr/>
        </p:nvSpPr>
        <p:spPr>
          <a:xfrm>
            <a:off x="1177560" y="3217320"/>
            <a:ext cx="657324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4033800" y="2039760"/>
            <a:ext cx="67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6"/>
          <p:cNvSpPr txBox="1"/>
          <p:nvPr/>
        </p:nvSpPr>
        <p:spPr>
          <a:xfrm>
            <a:off x="6553080" y="5786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3A29AA1-167D-4496-9E23-572768E6B3D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5903280" y="3490200"/>
            <a:ext cx="1535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Libtrace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#define TRACE_LIB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1464120" y="3490200"/>
            <a:ext cx="1682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#define TRACE_IMPL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1789560" y="2039760"/>
            <a:ext cx="12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5621040" y="2039760"/>
            <a:ext cx="2112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#define TRACE_DECL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1293120" y="4564440"/>
            <a:ext cx="20854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trace_.c defines: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traceControl_p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traceEntries_p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traceNamLvls_p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5434200" y="4456800"/>
            <a:ext cx="3709440" cy="16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tracelib.c defines: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traceNamLvls_s                                       traceNamLvls[TRACE_DISABLE_NAM_SZ];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struct traceNamLvls_s  *traceNamLvls_p=&amp;traceNamLvls[0];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struct traceEntryHdr_s *traceEntries_p;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struct traceControl_s    *traceControl_p=NULL;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const char *                      traceFile="/tmp/trace_buffer_%s”;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const char *                      traceName="TRACE";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                                                                                 tracePrintFd=1;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pid_t                                                                             tracePid=0;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int                                      traceTID=0;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TRACE_THREAD_LOCAL pid_t                                 traceTid=0;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Issues and “to do”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check on field width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user can specify %200000s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(what can one really do about this?)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check on argsmax/msgmax, nument, namtblents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masks are problematic for some.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Ton*, toff* do levels.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9396655-F94A-4A84-9D43-1B81554A2F4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Fundamentals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202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points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Timestamps (delta time)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Circular buffer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4702680"/>
            <a:ext cx="822924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Scheduling changes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Interrupts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55760" y="3925440"/>
            <a:ext cx="822924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 Adds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F0912E-8B78-418D-80EB-9ECF9715B95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Freeze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07C7F7-4786-4B0B-9B96-0365A4CA977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23280" y="1600200"/>
            <a:ext cx="85280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space – mmap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module that creates file that user space mmaps.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Currently, mmap critical section read-only, but lvl msk could be scribbled on causing excessive printk’s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disable printk’s using no-printk option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09A5A4-8A7B-4322-91E3-05CD7E5818D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History/Future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91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 years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(as of 2014) of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“trace”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iRMX, VxWorks, Linux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interactions (sched, int) and timing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not cause sched change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(i.e use separate interrupt)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year or so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lttng.org (w/ user space)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(too) Sophisticated, SLF6 kernel needs patch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Maybe it will get “simple”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https://lttng.org/files/doc/man-pages/man3/lttng-ust.3.html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February 16, 2012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But, significant parts of TRACE are “general unix”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recently TRACE’d on SUNOS (user space)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6393E7-D25E-433F-98FD-5BC6D7DA85F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Recently”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vsyscall/vDSO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cmpxchg – c/c++11 atomics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local storage as part of c/c++11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event tracing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mmap read-only, no printk module option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syscall (except at init) tracing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C7400FC-6F51-49FE-8B2D-A05484C73DE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18760" y="1417680"/>
            <a:ext cx="8223840" cy="3723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...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(and complex/sophisticated too – details, controllability)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fundamentally: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header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2 macros: TRACE/TLOG and TRACE_CNTL (advanced usage)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default to printf (tlvlS) (ref printf debugging)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header + show/control utility + *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above + kernel module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libtrace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6560" y="5956200"/>
            <a:ext cx="689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- optionally/desirable tdelta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6E158FF-CE6C-45D1-957E-FEE74A32461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 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259640"/>
            <a:ext cx="8229240" cy="49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and slow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 for the most part; there are always limits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 to memory (file) or memories (files)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circular –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back pressure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(just possible contention)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loss, no overwrite with “trigger” functionality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arguments/fmt saved – formatted when show’d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string arguments – they must be “formatted in” (ie. sprintf)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have seen a couple of times where I've wanted to limit the lvlM mask.  Never seen where only a few levels on noticeably effected performance.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to 50 K msgs/s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&lt;1% cpu, memory bus bandwidth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depending upon contention 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(and also, to a smaller degree, configuration parameters)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least an order of magnitude faster/more efficient than general logging to network.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E8558A-7596-4912-84DB-8631D7452A7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 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23280" y="1300320"/>
            <a:ext cx="8455680" cy="5055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aka printf debugging (tlvlS – no buffer file)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aka console logging  (controllable – timestamps match w/ mem (if mem))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TRACE_LOG_FUNCTION – message logger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Throttling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timing – tdelta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Absolute tod; convert, delta, stats with trace_delta.pl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with calculation… then do the measurement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on 1 line (tshow)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(can be long line)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of the unix philosophy – filter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39B59D-D7C3-4550-B7E4-7B5ABAB4727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 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array of bits  (“masks” vs. levels)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TRACE_LVLS=-1 ttids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mode:                               M=0                S=1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TID             NAME              maskM              maskS              maskT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--- ---------------- ------------------ ------------------ ------------------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0            TRACE 0x0000000000000001 0xffffffffffffffff 0x0000000000000000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1          _TRACE_ 0x0000000000000001 0x0000000000000000 0x0000000000000000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note – maskT is “trigger” (or could be ???)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ton*, toff* use levels – e.g. tonM 0-4,26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AF1177-9C96-49DA-AFB2-FBDB1228283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 is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sampling profiler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counter measurement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debugger – breakpoint/single step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tightly packing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strictly C++ friendly – i.e. macros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CC32AA-4367-4BC2-9483-4228129D9B6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tshow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41840" y="1600200"/>
            <a:ext cx="868428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﻿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TRACE_SHOW="HTIL" tshow 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us_tod TID lv msg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---------------- --- -- -----------------------------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1394662919691795  18  0 back to example_main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1394662919691623  18  0 hello from example_sub1() after 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1394662919691612  18  0 hello from example_sub1() before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1394662919691554  18  0 hello from example_sub1() after 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1394662919691542  18  0 hello from example_sub1() before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1394662919691524  18  0 hello from example_sub1() after 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1394662919691512  18  0 hello from example_sub1() before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1394662919691500  18  0 hello from example_sub1() after 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1394662919691400  18  0 hello from example_sub1() before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1394662919691213  18  0 hello from example_sub1() after  calling example_sub2()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E45A34-C5FD-4BB3-88FD-CA342EB7184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28752</TotalTime>
  <Application>LibreOffice/5.0.6.2$Linux_X86_64 LibreOffice_project/00$Build-2</Application>
  <Paragraphs>144</Paragraphs>
  <Company>Fermilab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2013-01-07T19:42:06Z</dcterms:created>
  <dc:creator>Ron Rechenmacher</dc:creator>
  <dc:language>en-US</dc:language>
  <dcterms:modified xsi:type="dcterms:W3CDTF">2019-01-02T14:32:43Z</dcterms:modified>
  <cp:revision>65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Fermilab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