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3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4C71EC6-210F-42DE-9C53-41977AD35B3D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8"/>
            <a:ext cx="9252520" cy="7025142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1915220">
            <a:off x="-345161" y="5852764"/>
            <a:ext cx="6400800" cy="175260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Игра на </a:t>
            </a:r>
            <a:r>
              <a:rPr lang="en-US" sz="3600" b="1" dirty="0" err="1" smtClean="0">
                <a:solidFill>
                  <a:schemeClr val="tx1"/>
                </a:solidFill>
              </a:rPr>
              <a:t>Pygame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3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в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Основные технологии взяты из игры </a:t>
            </a:r>
            <a:r>
              <a:rPr lang="en-US" dirty="0" smtClean="0"/>
              <a:t>Doodle jump</a:t>
            </a:r>
            <a:r>
              <a:rPr lang="ru-RU" dirty="0" smtClean="0"/>
              <a:t>.</a:t>
            </a:r>
          </a:p>
          <a:p>
            <a:r>
              <a:rPr lang="ru-RU" dirty="0" smtClean="0"/>
              <a:t>Библиотека </a:t>
            </a:r>
            <a:r>
              <a:rPr lang="en-US" dirty="0" err="1" smtClean="0"/>
              <a:t>lider_table.sgl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ru-RU" dirty="0" smtClean="0"/>
              <a:t>для записи </a:t>
            </a:r>
            <a:r>
              <a:rPr lang="ru-RU" dirty="0"/>
              <a:t>рекорда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 Различные </a:t>
            </a:r>
            <a:r>
              <a:rPr lang="ru-RU" dirty="0"/>
              <a:t>платформы: обычные, ломающиеся, движущиеся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</a:t>
            </a:r>
            <a:r>
              <a:rPr lang="ru-RU" dirty="0" err="1" smtClean="0"/>
              <a:t>сюрикены</a:t>
            </a:r>
            <a:r>
              <a:rPr lang="ru-RU" dirty="0" smtClean="0"/>
              <a:t> для убийства </a:t>
            </a:r>
            <a:r>
              <a:rPr lang="ru-RU" dirty="0" err="1" smtClean="0"/>
              <a:t>нпс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Выбор уровня сложности.</a:t>
            </a:r>
          </a:p>
          <a:p>
            <a:r>
              <a:rPr lang="ru-RU" dirty="0" smtClean="0"/>
              <a:t>Есть начальный экран и экран в конце игры.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2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делать в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dirty="0" smtClean="0"/>
              <a:t>Многие играли в игру </a:t>
            </a:r>
            <a:r>
              <a:rPr lang="en-US" dirty="0" smtClean="0"/>
              <a:t>Doodle jump</a:t>
            </a:r>
            <a:r>
              <a:rPr lang="ru-RU" dirty="0" smtClean="0"/>
              <a:t>. Весь смысл игры - прыгать по платформам вверх. </a:t>
            </a:r>
          </a:p>
          <a:p>
            <a:pPr marL="68580" indent="0">
              <a:buNone/>
            </a:pPr>
            <a:r>
              <a:rPr lang="ru-RU" dirty="0" smtClean="0"/>
              <a:t>В нашей игре еще добавлены некоторые функции, которых нет в оригинале.</a:t>
            </a:r>
          </a:p>
        </p:txBody>
      </p:sp>
    </p:spTree>
    <p:extLst>
      <p:ext uri="{BB962C8B-B14F-4D97-AF65-F5344CB8AC3E}">
        <p14:creationId xmlns:p14="http://schemas.microsoft.com/office/powerpoint/2010/main" val="241422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умеет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Стрелять </a:t>
            </a:r>
            <a:r>
              <a:rPr lang="ru-RU" dirty="0" err="1" smtClean="0"/>
              <a:t>сюрикенами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Можно выбирать режимы сложности.</a:t>
            </a:r>
          </a:p>
          <a:p>
            <a:r>
              <a:rPr lang="ru-RU" dirty="0" smtClean="0"/>
              <a:t>Записывать рекорды.</a:t>
            </a:r>
          </a:p>
          <a:p>
            <a:r>
              <a:rPr lang="ru-RU" dirty="0" smtClean="0"/>
              <a:t>Вводить </a:t>
            </a:r>
            <a:r>
              <a:rPr lang="ru-RU" dirty="0" err="1" smtClean="0"/>
              <a:t>никнейм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8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игры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597426"/>
            <a:ext cx="2025159" cy="3508375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58" y="2564904"/>
            <a:ext cx="2027340" cy="35443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580726"/>
            <a:ext cx="2016224" cy="354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добавить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Валюту, которая будет даваться за рекорды.</a:t>
            </a:r>
          </a:p>
          <a:p>
            <a:r>
              <a:rPr lang="ru-RU" dirty="0" smtClean="0"/>
              <a:t>Окно с покупкой </a:t>
            </a:r>
            <a:r>
              <a:rPr lang="ru-RU" dirty="0" err="1" smtClean="0"/>
              <a:t>скинов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Скины</a:t>
            </a:r>
            <a:r>
              <a:rPr lang="ru-RU" dirty="0" smtClean="0"/>
              <a:t> на </a:t>
            </a:r>
            <a:r>
              <a:rPr lang="ru-RU" dirty="0" err="1" smtClean="0"/>
              <a:t>сюрикены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Различные карты.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04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67</TotalTime>
  <Words>127</Words>
  <Application>Microsoft Office PowerPoint</Application>
  <PresentationFormat>Экран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Остин</vt:lpstr>
      <vt:lpstr>Презентация PowerPoint</vt:lpstr>
      <vt:lpstr>Технологии в проекте</vt:lpstr>
      <vt:lpstr>Технологии</vt:lpstr>
      <vt:lpstr>Что можно делать в игре</vt:lpstr>
      <vt:lpstr>Что умеет</vt:lpstr>
      <vt:lpstr>Демонстрация игры</vt:lpstr>
      <vt:lpstr>Что можно добавить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Your Dream</dc:creator>
  <cp:lastModifiedBy>Учеников</cp:lastModifiedBy>
  <cp:revision>6</cp:revision>
  <dcterms:created xsi:type="dcterms:W3CDTF">2024-01-16T19:13:25Z</dcterms:created>
  <dcterms:modified xsi:type="dcterms:W3CDTF">2024-01-16T20:32:58Z</dcterms:modified>
</cp:coreProperties>
</file>