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0164A-3EC3-466F-978E-F312213A0335}" v="17" dt="2024-01-19T17:30:54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8"/>
            <a:ext cx="9252520" cy="7025142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1915220">
            <a:off x="-345161" y="5852764"/>
            <a:ext cx="6400800" cy="175260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tx1"/>
                </a:solidFill>
              </a:rPr>
              <a:t>Игра на </a:t>
            </a:r>
            <a:r>
              <a:rPr lang="en-US" sz="3600" b="1" dirty="0" err="1">
                <a:solidFill>
                  <a:schemeClr val="tx1"/>
                </a:solidFill>
              </a:rPr>
              <a:t>Pygame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в проекте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Python</a:t>
            </a:r>
            <a:endParaRPr lang="ru-RU"/>
          </a:p>
          <a:p>
            <a:pPr>
              <a:buFont typeface="Wingdings" panose="05000000000000000000" pitchFamily="2" charset="2"/>
              <a:buChar char="§"/>
            </a:pPr>
            <a:r>
              <a:rPr lang="en-US" err="1"/>
              <a:t>Pygame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SQLite</a:t>
            </a:r>
            <a:r>
              <a:rPr lang="en-US" dirty="0"/>
              <a:t>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Основные технологии взяты из игры </a:t>
            </a:r>
            <a:r>
              <a:rPr lang="en-US" dirty="0"/>
              <a:t>Doodle jump</a:t>
            </a:r>
            <a:r>
              <a:rPr lang="ru-RU" dirty="0"/>
              <a:t>.</a:t>
            </a:r>
            <a:endParaRPr lang="ru-RU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Библиотека </a:t>
            </a:r>
            <a:r>
              <a:rPr lang="ru-RU" err="1"/>
              <a:t>SQLite</a:t>
            </a:r>
            <a:r>
              <a:rPr lang="ru-RU" dirty="0"/>
              <a:t> 3 </a:t>
            </a:r>
            <a:r>
              <a:rPr lang="ru-RU"/>
              <a:t>и таблица</a:t>
            </a:r>
            <a:r>
              <a:rPr lang="ru-RU" dirty="0"/>
              <a:t> </a:t>
            </a:r>
          </a:p>
          <a:p>
            <a:pPr marL="68580" indent="0">
              <a:buNone/>
            </a:pPr>
            <a:r>
              <a:rPr lang="en-US" dirty="0" err="1"/>
              <a:t>lider_table.sql</a:t>
            </a:r>
            <a:r>
              <a:rPr lang="en-US" dirty="0"/>
              <a:t>  </a:t>
            </a:r>
            <a:r>
              <a:rPr lang="ru-RU" dirty="0"/>
              <a:t>для записи рекорда.</a:t>
            </a:r>
            <a:endParaRPr lang="ru-RU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Различные платформы: обычные, ломающиеся, движущиеся.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Есть сюрикены для убийства врагов.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Выбор уровня сложности.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Есть начальный экран и экран в конце игры.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делать в игре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/>
              <a:t>Многие играли в игру </a:t>
            </a:r>
            <a:r>
              <a:rPr lang="en-US" dirty="0"/>
              <a:t>Doodle jump</a:t>
            </a:r>
            <a:r>
              <a:rPr lang="ru-RU" dirty="0"/>
              <a:t>. Весь смысл игры - прыгать по платформам вверх. </a:t>
            </a:r>
          </a:p>
          <a:p>
            <a:pPr marL="68580" indent="0">
              <a:buNone/>
            </a:pPr>
            <a:r>
              <a:rPr lang="ru-RU" dirty="0"/>
              <a:t>В нашей игре еще добавлены некоторые функции, которых нет в оригинале.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умеет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Стрелять сюрикенами.</a:t>
            </a:r>
            <a:endParaRPr lang="ru-RU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Можно выбирать режимы сложности.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Записывать рекорды.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Вводить никнейм.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игры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97426"/>
            <a:ext cx="2025159" cy="3508375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8" y="2564904"/>
            <a:ext cx="2027340" cy="35443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80726"/>
            <a:ext cx="2016224" cy="3544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добавить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Валюту, которая будет даваться за рекорды.</a:t>
            </a:r>
            <a:endParaRPr lang="ru-RU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Окно с покупкой скинов.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Скины на сюрикены.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Различные карты.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Других Врагов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747</Words>
  <Application>Microsoft Office PowerPoint</Application>
  <PresentationFormat>Экран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Остин</vt:lpstr>
      <vt:lpstr>Презентация PowerPoint</vt:lpstr>
      <vt:lpstr>Технологии в проекте</vt:lpstr>
      <vt:lpstr>Технологии</vt:lpstr>
      <vt:lpstr>Что можно делать в игре</vt:lpstr>
      <vt:lpstr>Что умеет</vt:lpstr>
      <vt:lpstr>Демонстрация игры</vt:lpstr>
      <vt:lpstr>Что можно добавить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Your Dream</dc:creator>
  <cp:lastModifiedBy>Артём</cp:lastModifiedBy>
  <cp:revision>35</cp:revision>
  <dcterms:created xsi:type="dcterms:W3CDTF">2024-01-16T19:13:00Z</dcterms:created>
  <dcterms:modified xsi:type="dcterms:W3CDTF">2024-01-19T17:30:55Z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F7C17A671B4F460192BDE0F13B373A23</vt:lpwstr>
  </property>
  <property fmtid="{D5CDD505-2E9C-101B-9397-08002B2CF9AE}" pid="3" name="KSOProductBuildVer">
    <vt:lpwstr>1033-11.2.0.11225</vt:lpwstr>
  </property>
</Properties>
</file>