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6cab726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6cab726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6cab726d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6cab726d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6cab726d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6cab726d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Порешала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Бежнар Артём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 навыка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Навык, решающий алгебраические задачки (надо же их решать).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То есть, вы даете Алисе решать задачки)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Работа с навыком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запуск - запусти навык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Порешала помощь - поможет, как писать примеры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**х - в степени х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также есть тригонометрия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классы и библиотеки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</a:rPr>
              <a:t>есть один класс Processing для обработки выражений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</a:rPr>
              <a:t>sympy, mpmath (для примеров), random, sys, re, requests, flask, logging, json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