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6" r:id="rId9"/>
    <p:sldId id="279" r:id="rId10"/>
    <p:sldId id="280" r:id="rId11"/>
    <p:sldId id="277" r:id="rId12"/>
    <p:sldId id="278" r:id="rId13"/>
  </p:sldIdLst>
  <p:sldSz cx="9144000" cy="5143500" type="screen16x9"/>
  <p:notesSz cx="6858000" cy="9144000"/>
  <p:embeddedFontLst>
    <p:embeddedFont>
      <p:font typeface="EchoRevival" panose="02000500000000000000" pitchFamily="2" charset="-52"/>
      <p:regular r:id="rId15"/>
    </p:embeddedFont>
    <p:embeddedFont>
      <p:font typeface="Margot Xtrafette" panose="03050602040202020B05" pitchFamily="66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rial Narrow" panose="020B0606020202030204" pitchFamily="34" charset="0"/>
      <p:regular r:id="rId21"/>
      <p:bold r:id="rId22"/>
      <p:italic r:id="rId23"/>
      <p:boldItalic r:id="rId24"/>
    </p:embeddedFont>
    <p:embeddedFont>
      <p:font typeface="Lifehack Basic" panose="00000500000000000000" pitchFamily="2" charset="-52"/>
      <p:regular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 snapToGrid="0">
      <p:cViewPr varScale="1">
        <p:scale>
          <a:sx n="90" d="100"/>
          <a:sy n="90" d="100"/>
        </p:scale>
        <p:origin x="81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letelibrary.somee.com/" TargetMode="External"/><Relationship Id="rId2" Type="http://schemas.openxmlformats.org/officeDocument/2006/relationships/hyperlink" Target="mailto:art264400@yandex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eletelibrary.some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"/>
          <p:cNvSpPr txBox="1"/>
          <p:nvPr/>
        </p:nvSpPr>
        <p:spPr>
          <a:xfrm>
            <a:off x="589619" y="1063390"/>
            <a:ext cx="8134020" cy="1153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859536">
              <a:lnSpc>
                <a:spcPct val="80000"/>
              </a:lnSpc>
              <a:defRPr sz="3666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pPr>
            <a:r>
              <a:rPr lang="ru-RU" sz="4400" b="1" dirty="0" smtClean="0"/>
              <a:t>САЙТ АРЕНДЫ ВЕЩЕЙ</a:t>
            </a:r>
            <a:r>
              <a:rPr sz="4400" b="1" dirty="0" smtClean="0"/>
              <a:t>»</a:t>
            </a:r>
            <a:endParaRPr sz="4400" b="1" dirty="0"/>
          </a:p>
        </p:txBody>
      </p:sp>
      <p:sp>
        <p:nvSpPr>
          <p:cNvPr id="114" name="Подзаголовок 2"/>
          <p:cNvSpPr txBox="1"/>
          <p:nvPr/>
        </p:nvSpPr>
        <p:spPr>
          <a:xfrm>
            <a:off x="3742660" y="3505096"/>
            <a:ext cx="5293836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ru-RU" dirty="0" smtClean="0"/>
              <a:t>Губайдуллин Артур </a:t>
            </a:r>
            <a:r>
              <a:rPr lang="ru-RU" dirty="0" err="1" smtClean="0"/>
              <a:t>Радикович</a:t>
            </a:r>
            <a:r>
              <a:rPr lang="en-US" dirty="0" smtClean="0"/>
              <a:t> (</a:t>
            </a:r>
            <a:r>
              <a:rPr lang="ru-RU" dirty="0" smtClean="0"/>
              <a:t>эу-462</a:t>
            </a:r>
            <a:r>
              <a:rPr lang="en-US" dirty="0" smtClean="0"/>
              <a:t>)</a:t>
            </a:r>
            <a:endParaRPr dirty="0"/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dirty="0"/>
              <a:t>+</a:t>
            </a:r>
            <a:r>
              <a:rPr dirty="0" smtClean="0"/>
              <a:t>7(95</a:t>
            </a:r>
            <a:r>
              <a:rPr lang="ru-RU" dirty="0" smtClean="0"/>
              <a:t>1</a:t>
            </a:r>
            <a:r>
              <a:rPr dirty="0" smtClean="0"/>
              <a:t>)</a:t>
            </a:r>
            <a:r>
              <a:rPr lang="ru-RU" dirty="0" smtClean="0"/>
              <a:t>795</a:t>
            </a:r>
            <a:r>
              <a:rPr dirty="0" smtClean="0"/>
              <a:t>-84-</a:t>
            </a:r>
            <a:r>
              <a:rPr lang="ru-RU" dirty="0" smtClean="0"/>
              <a:t>06</a:t>
            </a:r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ru-RU" dirty="0" smtClean="0"/>
              <a:t>Руководитель: Конов В.А.</a:t>
            </a:r>
            <a:endParaRPr dirty="0"/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en-US" dirty="0" smtClean="0">
                <a:hlinkClick r:id="rId2"/>
              </a:rPr>
              <a:t>art264400@yandex.ru</a:t>
            </a:r>
            <a:endParaRPr lang="en-US" dirty="0" smtClean="0"/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en-US" sz="1600" b="1" dirty="0">
                <a:sym typeface="Margot Xtrafette"/>
                <a:hlinkClick r:id="rId3"/>
              </a:rPr>
              <a:t>http://deletelibrary.somee.com/</a:t>
            </a:r>
            <a:endParaRPr dirty="0"/>
          </a:p>
        </p:txBody>
      </p:sp>
      <p:sp>
        <p:nvSpPr>
          <p:cNvPr id="115" name="Номер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8839685" y="4744164"/>
            <a:ext cx="196811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18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rcRect l="14027" r="38694" b="61202"/>
          <a:stretch>
            <a:fillRect/>
          </a:stretch>
        </p:blipFill>
        <p:spPr>
          <a:xfrm>
            <a:off x="4976298" y="65286"/>
            <a:ext cx="4162426" cy="234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rcRect l="14027" t="61202" r="38694"/>
          <a:stretch>
            <a:fillRect/>
          </a:stretch>
        </p:blipFill>
        <p:spPr>
          <a:xfrm>
            <a:off x="4984749" y="319074"/>
            <a:ext cx="4162426" cy="234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Picture 6" descr="https://static.vecteezy.com/system/resources/previews/000/348/503/original/rent-vector-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5" y="2266028"/>
            <a:ext cx="2478136" cy="24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6" y="813944"/>
            <a:ext cx="8253412" cy="3434527"/>
          </a:xfrm>
          <a:prstGeom prst="rect">
            <a:avLst/>
          </a:prstGeom>
        </p:spPr>
      </p:pic>
      <p:sp>
        <p:nvSpPr>
          <p:cNvPr id="5" name="TextBox 26"/>
          <p:cNvSpPr txBox="1">
            <a:spLocks/>
          </p:cNvSpPr>
          <p:nvPr/>
        </p:nvSpPr>
        <p:spPr>
          <a:xfrm>
            <a:off x="125669" y="121946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71096" y="4233563"/>
            <a:ext cx="5589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ru-RU" dirty="0" smtClean="0">
                <a:latin typeface="Margot Xtrafette" panose="03050602040202020B05" pitchFamily="66" charset="0"/>
              </a:rPr>
              <a:t>Страница </a:t>
            </a:r>
            <a:r>
              <a:rPr lang="ru-RU" dirty="0" smtClean="0">
                <a:latin typeface="Margot Xtrafette" panose="03050602040202020B05" pitchFamily="66" charset="0"/>
              </a:rPr>
              <a:t>всех моих товаров</a:t>
            </a:r>
            <a:endParaRPr lang="ru-RU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</p:spTree>
    <p:extLst>
      <p:ext uri="{BB962C8B-B14F-4D97-AF65-F5344CB8AC3E}">
        <p14:creationId xmlns:p14="http://schemas.microsoft.com/office/powerpoint/2010/main" val="3921105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5312979" cy="339447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Margot Xtrafette" panose="03050602040202020B05" pitchFamily="66" charset="0"/>
              </a:rPr>
              <a:t>Данный дипломный проект представляет интерес не только для пользователей, но и положительно влияет на экономическую составляющую как сервиса, так и страны, так как в перспективе увеличивает ВВП.</a:t>
            </a:r>
          </a:p>
          <a:p>
            <a:endParaRPr lang="ru-RU" sz="2800" dirty="0">
              <a:latin typeface="Margot Xtrafette" panose="03050602040202020B05" pitchFamily="66" charset="0"/>
            </a:endParaRPr>
          </a:p>
        </p:txBody>
      </p:sp>
      <p:pic>
        <p:nvPicPr>
          <p:cNvPr id="6148" name="Picture 4" descr="https://upload.wikimedia.org/wikipedia/commons/thumb/4/44/Q159810_noun_509351_ccParkjisun_economy.svg/1200px-Q159810_noun_509351_ccParkjisun_economy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89" y="1028316"/>
            <a:ext cx="2990511" cy="373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anner2.cleanpng.com/20180331/ede/kisspng-economy-economics-economic-growth-computer-icons-e-economic-5abf23f4eaca54.38033874152247602096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881" y="1415382"/>
            <a:ext cx="2998919" cy="30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ru-RU" dirty="0" smtClean="0"/>
              <a:t>Экономика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103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"/>
          <p:cNvSpPr txBox="1"/>
          <p:nvPr/>
        </p:nvSpPr>
        <p:spPr>
          <a:xfrm>
            <a:off x="589619" y="1063390"/>
            <a:ext cx="8134020" cy="1153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859536">
              <a:lnSpc>
                <a:spcPct val="80000"/>
              </a:lnSpc>
              <a:defRPr sz="3666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pPr>
            <a:r>
              <a:rPr lang="ru-RU" sz="4400" b="1" dirty="0" smtClean="0"/>
              <a:t>Спасибо за внимание</a:t>
            </a:r>
            <a:endParaRPr sz="4400" b="1" dirty="0"/>
          </a:p>
        </p:txBody>
      </p:sp>
      <p:sp>
        <p:nvSpPr>
          <p:cNvPr id="114" name="Подзаголовок 2"/>
          <p:cNvSpPr txBox="1"/>
          <p:nvPr/>
        </p:nvSpPr>
        <p:spPr>
          <a:xfrm>
            <a:off x="4326009" y="3603414"/>
            <a:ext cx="515094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ru-RU" dirty="0" smtClean="0"/>
              <a:t>Губайдуллин Артур </a:t>
            </a:r>
            <a:r>
              <a:rPr lang="ru-RU" dirty="0" err="1" smtClean="0"/>
              <a:t>радикович</a:t>
            </a:r>
            <a:endParaRPr dirty="0"/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dirty="0"/>
              <a:t>+</a:t>
            </a:r>
            <a:r>
              <a:rPr dirty="0" smtClean="0"/>
              <a:t>7(95</a:t>
            </a:r>
            <a:r>
              <a:rPr lang="ru-RU" dirty="0" smtClean="0"/>
              <a:t>1</a:t>
            </a:r>
            <a:r>
              <a:rPr dirty="0" smtClean="0"/>
              <a:t>)</a:t>
            </a:r>
            <a:r>
              <a:rPr lang="ru-RU" dirty="0" smtClean="0"/>
              <a:t>795</a:t>
            </a:r>
            <a:r>
              <a:rPr dirty="0" smtClean="0"/>
              <a:t>-84-</a:t>
            </a:r>
            <a:r>
              <a:rPr lang="ru-RU" dirty="0" smtClean="0"/>
              <a:t>06</a:t>
            </a:r>
            <a:endParaRPr dirty="0"/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en-US" dirty="0" smtClean="0"/>
              <a:t>art264400@yandex.ru</a:t>
            </a:r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en-US" sz="1600" b="1" dirty="0">
                <a:sym typeface="Margot Xtrafette"/>
                <a:hlinkClick r:id="rId2"/>
              </a:rPr>
              <a:t>http://deletelibrary.somee.com/</a:t>
            </a:r>
            <a:endParaRPr dirty="0"/>
          </a:p>
        </p:txBody>
      </p:sp>
      <p:sp>
        <p:nvSpPr>
          <p:cNvPr id="115" name="Номер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8839685" y="4744164"/>
            <a:ext cx="196811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1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4027" r="38694" b="61202"/>
          <a:stretch>
            <a:fillRect/>
          </a:stretch>
        </p:blipFill>
        <p:spPr>
          <a:xfrm>
            <a:off x="4976298" y="65286"/>
            <a:ext cx="4162426" cy="234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4027" t="61202" r="38694"/>
          <a:stretch>
            <a:fillRect/>
          </a:stretch>
        </p:blipFill>
        <p:spPr>
          <a:xfrm>
            <a:off x="4984749" y="319074"/>
            <a:ext cx="4162426" cy="234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Picture 6" descr="https://static.vecteezy.com/system/resources/previews/000/348/503/original/rent-vector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5" y="2266028"/>
            <a:ext cx="2478136" cy="24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7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/>
          <p:nvPr/>
        </p:nvSpPr>
        <p:spPr>
          <a:xfrm>
            <a:off x="2791038" y="540336"/>
            <a:ext cx="356192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 b="1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lvl1pPr>
          </a:lstStyle>
          <a:p>
            <a:r>
              <a:rPr lang="ru-RU" dirty="0" smtClean="0"/>
              <a:t>ВВЕДЕНИЕ</a:t>
            </a:r>
            <a:endParaRPr dirty="0"/>
          </a:p>
        </p:txBody>
      </p:sp>
      <p:pic>
        <p:nvPicPr>
          <p:cNvPr id="2050" name="Picture 2" descr="https://23-master.ru/wp-content/uploads/2020/03/2e133f87-23b6-11df-93d6-00241ddfbf32_ec229a39-6297-11ea-bc7f-1c1b0d9a2758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49" y="1292773"/>
            <a:ext cx="2270234" cy="22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0-tub-ru.yandex.net/i?id=f042b32c8679a8fa6433e230cd619960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72" y="2762251"/>
            <a:ext cx="2806481" cy="22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5963" y="1292773"/>
            <a:ext cx="5589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ru-RU" dirty="0">
                <a:latin typeface="Margot Xtrafette" panose="03050602040202020B05" pitchFamily="66" charset="0"/>
              </a:rPr>
              <a:t>Миссия сервиса проста — позволить одним пользователям сэкономить на покупке дорогостоящих товаров, а другим — заработать на предметах, которыми они владеют.</a:t>
            </a:r>
            <a:br>
              <a:rPr lang="ru-RU" dirty="0">
                <a:latin typeface="Margot Xtrafette" panose="03050602040202020B05" pitchFamily="66" charset="0"/>
              </a:rPr>
            </a:br>
            <a:endParaRPr lang="ru-RU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</p:spTree>
    <p:extLst>
      <p:ext uri="{BB962C8B-B14F-4D97-AF65-F5344CB8AC3E}">
        <p14:creationId xmlns:p14="http://schemas.microsoft.com/office/powerpoint/2010/main" val="3659452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15158" y="979147"/>
            <a:ext cx="5754414" cy="36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400" dirty="0">
                <a:latin typeface="Margot Xtrafette" panose="03050602040202020B05" pitchFamily="66" charset="0"/>
              </a:rPr>
              <a:t>Цель дипломного проекта – разработка приложения, автоматизирующего работу сайта аренды вещей</a:t>
            </a:r>
            <a:r>
              <a:rPr lang="ru-RU" sz="1400" dirty="0" smtClean="0">
                <a:latin typeface="Margot Xtrafette" panose="03050602040202020B05" pitchFamily="66" charset="0"/>
              </a:rPr>
              <a:t>.</a:t>
            </a:r>
            <a:endParaRPr lang="en-US" sz="1400" dirty="0" smtClean="0">
              <a:latin typeface="Margot Xtrafette" panose="03050602040202020B05" pitchFamily="66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Margot Xtrafette" panose="03050602040202020B05" pitchFamily="66" charset="0"/>
              </a:rPr>
              <a:t>Для </a:t>
            </a:r>
            <a:r>
              <a:rPr lang="ru-RU" sz="1400" dirty="0">
                <a:latin typeface="Margot Xtrafette" panose="03050602040202020B05" pitchFamily="66" charset="0"/>
              </a:rPr>
              <a:t>достижения поставленной цели решены следующие задачи: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выполнен анализ предметной области;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произведен анализ рынка;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разработаны диаграммы и модели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разработана структура и сама база данных;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разработан </a:t>
            </a:r>
            <a:r>
              <a:rPr lang="en-US" sz="1400" dirty="0">
                <a:latin typeface="Margot Xtrafette" panose="03050602040202020B05" pitchFamily="66" charset="0"/>
              </a:rPr>
              <a:t>Web</a:t>
            </a:r>
            <a:r>
              <a:rPr lang="ru-RU" sz="1400" dirty="0">
                <a:latin typeface="Margot Xtrafette" panose="03050602040202020B05" pitchFamily="66" charset="0"/>
              </a:rPr>
              <a:t>–интерфейс;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разработан функционал </a:t>
            </a:r>
            <a:r>
              <a:rPr lang="en-US" sz="1400" dirty="0">
                <a:latin typeface="Margot Xtrafette" panose="03050602040202020B05" pitchFamily="66" charset="0"/>
              </a:rPr>
              <a:t>Web</a:t>
            </a:r>
            <a:r>
              <a:rPr lang="ru-RU" sz="1400" dirty="0">
                <a:latin typeface="Margot Xtrafette" panose="03050602040202020B05" pitchFamily="66" charset="0"/>
              </a:rPr>
              <a:t>-приложения</a:t>
            </a:r>
          </a:p>
          <a:p>
            <a:pPr marL="0" indent="0">
              <a:buNone/>
              <a:defRPr sz="1800"/>
            </a:pPr>
            <a:r>
              <a:rPr lang="ru-RU" sz="1400" dirty="0">
                <a:latin typeface="Margot Xtrafette" panose="03050602040202020B05" pitchFamily="66" charset="0"/>
              </a:rPr>
              <a:t/>
            </a:r>
            <a:br>
              <a:rPr lang="ru-RU" sz="1400" dirty="0">
                <a:latin typeface="Margot Xtrafette" panose="03050602040202020B05" pitchFamily="66" charset="0"/>
              </a:rPr>
            </a:br>
            <a:endParaRPr lang="ru-RU" sz="1400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  <p:sp>
        <p:nvSpPr>
          <p:cNvPr id="6" name="TextBox 26"/>
          <p:cNvSpPr txBox="1"/>
          <p:nvPr/>
        </p:nvSpPr>
        <p:spPr>
          <a:xfrm>
            <a:off x="2454706" y="232232"/>
            <a:ext cx="468181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lvl1pPr>
          </a:lstStyle>
          <a:p>
            <a:r>
              <a:rPr lang="ru-RU" dirty="0" smtClean="0"/>
              <a:t>Цель и задачи</a:t>
            </a:r>
            <a:endParaRPr dirty="0"/>
          </a:p>
        </p:txBody>
      </p:sp>
      <p:pic>
        <p:nvPicPr>
          <p:cNvPr id="3074" name="Picture 2" descr="https://im0-tub-ru.yandex.net/i?id=54a3b58816fcac57191c8b5dc7d5ecf6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99" y="1063229"/>
            <a:ext cx="2818086" cy="281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55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>
            <a:spLocks noGrp="1"/>
          </p:cNvSpPr>
          <p:nvPr>
            <p:ph type="title"/>
          </p:nvPr>
        </p:nvSpPr>
        <p:spPr>
          <a:xfrm>
            <a:off x="352097" y="0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lvl1pPr>
          </a:lstStyle>
          <a:p>
            <a:r>
              <a:rPr lang="ru-RU" dirty="0" smtClean="0"/>
              <a:t>Анализ рынка</a:t>
            </a:r>
            <a:endParaRPr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87226"/>
              </p:ext>
            </p:extLst>
          </p:nvPr>
        </p:nvGraphicFramePr>
        <p:xfrm>
          <a:off x="2018438" y="863164"/>
          <a:ext cx="5044515" cy="37883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75524">
                  <a:extLst>
                    <a:ext uri="{9D8B030D-6E8A-4147-A177-3AD203B41FA5}">
                      <a16:colId xmlns:a16="http://schemas.microsoft.com/office/drawing/2014/main" val="1625354690"/>
                    </a:ext>
                  </a:extLst>
                </a:gridCol>
                <a:gridCol w="1098506">
                  <a:extLst>
                    <a:ext uri="{9D8B030D-6E8A-4147-A177-3AD203B41FA5}">
                      <a16:colId xmlns:a16="http://schemas.microsoft.com/office/drawing/2014/main" val="1888433688"/>
                    </a:ext>
                  </a:extLst>
                </a:gridCol>
                <a:gridCol w="1054422">
                  <a:extLst>
                    <a:ext uri="{9D8B030D-6E8A-4147-A177-3AD203B41FA5}">
                      <a16:colId xmlns:a16="http://schemas.microsoft.com/office/drawing/2014/main" val="28964935"/>
                    </a:ext>
                  </a:extLst>
                </a:gridCol>
                <a:gridCol w="1070313">
                  <a:extLst>
                    <a:ext uri="{9D8B030D-6E8A-4147-A177-3AD203B41FA5}">
                      <a16:colId xmlns:a16="http://schemas.microsoft.com/office/drawing/2014/main" val="3876147717"/>
                    </a:ext>
                  </a:extLst>
                </a:gridCol>
                <a:gridCol w="945750">
                  <a:extLst>
                    <a:ext uri="{9D8B030D-6E8A-4147-A177-3AD203B41FA5}">
                      <a16:colId xmlns:a16="http://schemas.microsoft.com/office/drawing/2014/main" val="1657582525"/>
                    </a:ext>
                  </a:extLst>
                </a:gridCol>
              </a:tblGrid>
              <a:tr h="2047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 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https://fatllama.com/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https://otr24.com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https://next2u.ru/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Мой сайт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1487553060"/>
                  </a:ext>
                </a:extLst>
              </a:tr>
              <a:tr h="2047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Поиск по карте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1121816731"/>
                  </a:ext>
                </a:extLst>
              </a:tr>
              <a:tr h="409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Кто выступает гарантом сделки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Площадка, а также страховая компания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Арендодатели (залог)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Площадка, Арендодатели (залог)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Площадка, в перспективе страховая компания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2638278690"/>
                  </a:ext>
                </a:extLst>
              </a:tr>
              <a:tr h="409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Основная направленность аренды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Всенаправленная площадка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Всенаправленная площадка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Платья, одежда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Всенаправленная площадка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3392336151"/>
                  </a:ext>
                </a:extLst>
              </a:tr>
              <a:tr h="307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Страна использования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Великобритания, США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Россия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Россия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Россия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659002518"/>
                  </a:ext>
                </a:extLst>
              </a:tr>
              <a:tr h="409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Типы арендодателей 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Физические лица и юридические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В основном Юридические лица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В основном Юридические лица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Физические лица и юридические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2334697229"/>
                  </a:ext>
                </a:extLst>
              </a:tr>
              <a:tr h="307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Мобильное приложение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+, В перспективе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1769806501"/>
                  </a:ext>
                </a:extLst>
              </a:tr>
              <a:tr h="1126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Регистрация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До 40 параметров, включая фотографию с паспортом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Минимальное количество параметров, можно регистрироваться через социальные сети, для юридических лиц отдельная регистрация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Минимальное количество параметров,  можно регистрироваться через социальные сети, для юридических лиц отдельная регистрация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Много параметров включая фотографию с паспортом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4159215602"/>
                  </a:ext>
                </a:extLst>
              </a:tr>
              <a:tr h="1023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Рейтинг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1413200018"/>
                  </a:ext>
                </a:extLst>
              </a:tr>
              <a:tr h="307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Прибыль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Процент от каждой сделки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Платные функции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Процент от каждой сделки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Процент от каждой сделки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79059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07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41264" y="6337257"/>
            <a:ext cx="3161511" cy="13040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Box 26"/>
          <p:cNvSpPr txBox="1">
            <a:spLocks noGrp="1"/>
          </p:cNvSpPr>
          <p:nvPr>
            <p:ph type="title"/>
          </p:nvPr>
        </p:nvSpPr>
        <p:spPr>
          <a:xfrm>
            <a:off x="457200" y="94593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lvl1pPr>
          </a:lstStyle>
          <a:p>
            <a:r>
              <a:rPr lang="ru-RU" dirty="0" smtClean="0"/>
              <a:t>Выбор программных средств</a:t>
            </a:r>
            <a:endParaRPr dirty="0"/>
          </a:p>
        </p:txBody>
      </p:sp>
      <p:pic>
        <p:nvPicPr>
          <p:cNvPr id="5122" name="Picture 2" descr="https://im0-tub-ru.yandex.net/i?id=a489d440ce993e089c63fc02836e6740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516" y="1103159"/>
            <a:ext cx="3368284" cy="187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fiverr-res.cloudinary.com/images/t_main1,q_auto,f_auto/gigs/105684962/original/801b6ca8f2c45bd2007f90386047b4ff22fd3fe4/do-js-and-jquery-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33" y="2737259"/>
            <a:ext cx="2902935" cy="200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logicum.co/wp-content/uploads/2013/07/logo-sq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03" y="3125743"/>
            <a:ext cx="2963917" cy="16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tajuso.com/wp-content/uploads/2018/03/udemy3-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94" y="1059261"/>
            <a:ext cx="3386411" cy="14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727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rtur\Documents\Книги 23.09.2019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33" y="1166053"/>
            <a:ext cx="4106003" cy="34626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26"/>
          <p:cNvSpPr txBox="1">
            <a:spLocks/>
          </p:cNvSpPr>
          <p:nvPr/>
        </p:nvSpPr>
        <p:spPr>
          <a:xfrm>
            <a:off x="457200" y="94593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dirty="0" smtClean="0"/>
              <a:t>Use case </a:t>
            </a:r>
            <a:r>
              <a:rPr lang="ru-RU" dirty="0" smtClean="0"/>
              <a:t>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741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>
            <a:spLocks/>
          </p:cNvSpPr>
          <p:nvPr/>
        </p:nvSpPr>
        <p:spPr>
          <a:xfrm>
            <a:off x="457200" y="147145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ru-RU" dirty="0" smtClean="0"/>
              <a:t>Прототип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00" y="1311995"/>
            <a:ext cx="5939400" cy="25555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82891" y="3867576"/>
            <a:ext cx="5589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ru-RU" dirty="0" smtClean="0">
                <a:latin typeface="Margot Xtrafette" panose="03050602040202020B05" pitchFamily="66" charset="0"/>
              </a:rPr>
              <a:t>Страница всех объявлений</a:t>
            </a:r>
            <a:r>
              <a:rPr lang="ru-RU" dirty="0">
                <a:latin typeface="Margot Xtrafette" panose="03050602040202020B05" pitchFamily="66" charset="0"/>
              </a:rPr>
              <a:t/>
            </a:r>
            <a:br>
              <a:rPr lang="ru-RU" dirty="0">
                <a:latin typeface="Margot Xtrafette" panose="03050602040202020B05" pitchFamily="66" charset="0"/>
              </a:rPr>
            </a:br>
            <a:endParaRPr lang="ru-RU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</p:spTree>
    <p:extLst>
      <p:ext uri="{BB962C8B-B14F-4D97-AF65-F5344CB8AC3E}">
        <p14:creationId xmlns:p14="http://schemas.microsoft.com/office/powerpoint/2010/main" val="3341655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>
            <a:spLocks/>
          </p:cNvSpPr>
          <p:nvPr/>
        </p:nvSpPr>
        <p:spPr>
          <a:xfrm>
            <a:off x="457200" y="147145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30584" y="3726347"/>
            <a:ext cx="5589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ru-RU" dirty="0" smtClean="0">
                <a:latin typeface="Margot Xtrafette" panose="03050602040202020B05" pitchFamily="66" charset="0"/>
              </a:rPr>
              <a:t>Страница пополнения счета</a:t>
            </a:r>
            <a:r>
              <a:rPr lang="ru-RU" dirty="0">
                <a:latin typeface="Margot Xtrafette" panose="03050602040202020B05" pitchFamily="66" charset="0"/>
              </a:rPr>
              <a:t/>
            </a:r>
            <a:br>
              <a:rPr lang="ru-RU" dirty="0">
                <a:latin typeface="Margot Xtrafette" panose="03050602040202020B05" pitchFamily="66" charset="0"/>
              </a:rPr>
            </a:br>
            <a:endParaRPr lang="ru-RU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34" y="1379620"/>
            <a:ext cx="7331930" cy="19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90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12" y="1063229"/>
            <a:ext cx="2295976" cy="317033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71096" y="4233563"/>
            <a:ext cx="5589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ru-RU" dirty="0" smtClean="0">
                <a:latin typeface="Margot Xtrafette" panose="03050602040202020B05" pitchFamily="66" charset="0"/>
              </a:rPr>
              <a:t>Страница </a:t>
            </a:r>
            <a:r>
              <a:rPr lang="ru-RU" dirty="0" smtClean="0">
                <a:latin typeface="Margot Xtrafette" panose="03050602040202020B05" pitchFamily="66" charset="0"/>
              </a:rPr>
              <a:t>запроса товара</a:t>
            </a:r>
            <a:r>
              <a:rPr lang="ru-RU" dirty="0">
                <a:latin typeface="Margot Xtrafette" panose="03050602040202020B05" pitchFamily="66" charset="0"/>
              </a:rPr>
              <a:t/>
            </a:r>
            <a:br>
              <a:rPr lang="ru-RU" dirty="0">
                <a:latin typeface="Margot Xtrafette" panose="03050602040202020B05" pitchFamily="66" charset="0"/>
              </a:rPr>
            </a:br>
            <a:endParaRPr lang="ru-RU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  <p:sp>
        <p:nvSpPr>
          <p:cNvPr id="7" name="TextBox 26"/>
          <p:cNvSpPr txBox="1">
            <a:spLocks/>
          </p:cNvSpPr>
          <p:nvPr/>
        </p:nvSpPr>
        <p:spPr>
          <a:xfrm>
            <a:off x="180754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ru-RU" dirty="0" smtClean="0"/>
              <a:t>Прототип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415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">
  <a:themeElements>
    <a:clrScheme name="Шабло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Шаблон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Шабло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Шаблон">
  <a:themeElements>
    <a:clrScheme name="Шабло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Шаблон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Шабло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344</Words>
  <Application>Microsoft Office PowerPoint</Application>
  <PresentationFormat>Экран (16:9)</PresentationFormat>
  <Paragraphs>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EchoRevival</vt:lpstr>
      <vt:lpstr>Margot Xtrafette</vt:lpstr>
      <vt:lpstr>Arial</vt:lpstr>
      <vt:lpstr>Times New Roman</vt:lpstr>
      <vt:lpstr>Calibri</vt:lpstr>
      <vt:lpstr>Arial Narrow</vt:lpstr>
      <vt:lpstr>Lifehack Basic</vt:lpstr>
      <vt:lpstr>Шаблон</vt:lpstr>
      <vt:lpstr>Презентация PowerPoint</vt:lpstr>
      <vt:lpstr>Презентация PowerPoint</vt:lpstr>
      <vt:lpstr>Презентация PowerPoint</vt:lpstr>
      <vt:lpstr>Анализ рынка</vt:lpstr>
      <vt:lpstr>Выбор программных средств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Экономика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Пользователь Windows</cp:lastModifiedBy>
  <cp:revision>21</cp:revision>
  <dcterms:modified xsi:type="dcterms:W3CDTF">2020-06-16T18:05:21Z</dcterms:modified>
</cp:coreProperties>
</file>