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499"/>
    <p:restoredTop sz="97643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8"/>
        <p:guide pos="2878"/>
        <p:guide pos="-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469-1DD7-4EEF-A950-A56122DA5497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Drift </a:t>
            </a:r>
            <a:r>
              <a:rPr lang="ko-KR" altLang="en-US" sz="3200">
                <a:solidFill>
                  <a:srgbClr val="0070c0"/>
                </a:solidFill>
                <a:latin typeface="Koverwatch"/>
                <a:ea typeface="Koverwatch"/>
              </a:rPr>
              <a:t>차량방향 급전환 게임</a:t>
            </a:r>
            <a:endParaRPr lang="en-US" altLang="ko-KR" sz="3200">
              <a:solidFill>
                <a:srgbClr val="0070c0"/>
              </a:solidFill>
              <a:latin typeface="Koverwatch"/>
              <a:ea typeface="Koverwatch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3300">
                <a:latin typeface="Koverwatch"/>
                <a:ea typeface="Koverwatch"/>
              </a:rPr>
              <a:t>2013180043 </a:t>
            </a:r>
            <a:r>
              <a:rPr lang="ko-KR" altLang="en-US" sz="3300">
                <a:latin typeface="Koverwatch"/>
                <a:ea typeface="Koverwatch"/>
              </a:rPr>
              <a:t>최우진</a:t>
            </a:r>
            <a:endParaRPr lang="ko-KR" altLang="en-US" sz="3300">
              <a:latin typeface="Koverwatch"/>
              <a:ea typeface="Koverwatch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76" y="3989240"/>
            <a:ext cx="3888431" cy="2032446"/>
          </a:xfrm>
          <a:prstGeom prst="rect">
            <a:avLst/>
          </a:prstGeom>
        </p:spPr>
      </p:pic>
      <p:sp>
        <p:nvSpPr>
          <p:cNvPr id="9" name="제목 1"/>
          <p:cNvSpPr txBox="1"/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Koverwatch"/>
                <a:ea typeface="Koverwatch"/>
              </a:rPr>
              <a:t>2D Game Programing Project</a:t>
            </a:r>
            <a:endParaRPr lang="ko-KR" altLang="en-US" sz="2200">
              <a:latin typeface="Koverwatch"/>
              <a:ea typeface="Koverwatc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>
                <a:latin typeface="Koverwatch"/>
                <a:ea typeface="Koverwatch"/>
              </a:rPr>
              <a:t>개발 결과</a:t>
            </a:r>
            <a:endParaRPr lang="ko-KR" altLang="en-US">
              <a:latin typeface="Koverwatch"/>
              <a:ea typeface="Koverwatch"/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>
            <p:ph idx="1"/>
          </p:nvPr>
        </p:nvGraphicFramePr>
        <p:xfrm>
          <a:off x="143508" y="1277380"/>
          <a:ext cx="8852705" cy="5276968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584176"/>
                <a:gridCol w="2160239"/>
                <a:gridCol w="3821429"/>
                <a:gridCol w="1286861"/>
              </a:tblGrid>
              <a:tr h="3971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내용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1차 발표 목표 범위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실제 개발 완료 범위위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진척도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맵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일반 도로, 총 1개 스테이지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일반 도로, 총 1개 스테이지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컨트롤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키보드 입력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b6d6"/>
                          </a:solidFill>
                          <a:latin typeface="Koverwatch"/>
                          <a:ea typeface="Koverwatch"/>
                        </a:rPr>
                        <a:t>마우스, 키보드 입력</a:t>
                      </a:r>
                      <a:endParaRPr lang="ko-KR" altLang="en-US">
                        <a:solidFill>
                          <a:srgbClr val="00b6d6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코어기능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코너구간 드리프트, 도로 충돌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코너구간 드리프트, 도로 충돌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모델링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람보르기니 가야도르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람보르기니 가야도르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게임난이도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속도 증가 구간, 장애물 배치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주행거리가 올라갈수록 속도</a:t>
                      </a:r>
                      <a:r>
                        <a:rPr lang="en-US" altLang="ko-KR">
                          <a:latin typeface="Koverwatch"/>
                          <a:ea typeface="Koverwatch"/>
                        </a:rPr>
                        <a:t> UP, </a:t>
                      </a:r>
                      <a:r>
                        <a:rPr lang="ko-KR" altLang="en-US">
                          <a:latin typeface="Koverwatch"/>
                          <a:ea typeface="Koverwatch"/>
                        </a:rPr>
                        <a:t>장애물 출현빈도 </a:t>
                      </a:r>
                      <a:r>
                        <a:rPr lang="en-US" altLang="ko-KR">
                          <a:latin typeface="Koverwatch"/>
                          <a:ea typeface="Koverwatch"/>
                        </a:rPr>
                        <a:t>UP</a:t>
                      </a:r>
                      <a:endParaRPr lang="en-US" altLang="ko-KR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아이템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상자, 적 격파 기능 아이템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b6d6"/>
                          </a:solidFill>
                          <a:latin typeface="Koverwatch"/>
                          <a:ea typeface="Koverwatch"/>
                        </a:rPr>
                        <a:t>이로운 아이템 3종 / 해로운 아이템  2종 /  격파 아이템</a:t>
                      </a:r>
                      <a:endParaRPr lang="ko-KR" altLang="en-US">
                        <a:solidFill>
                          <a:srgbClr val="00b6d6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인터페이스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현재 점수 표시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b6d6"/>
                          </a:solidFill>
                          <a:latin typeface="Koverwatch"/>
                          <a:ea typeface="Koverwatch"/>
                        </a:rPr>
                        <a:t>현재점수, 주행거리, 주행시간, 아이템 표시</a:t>
                      </a:r>
                      <a:endParaRPr lang="ko-KR" altLang="en-US">
                        <a:solidFill>
                          <a:srgbClr val="00b6d6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적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미행차량 구현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b6d6"/>
                          </a:solidFill>
                          <a:latin typeface="Koverwatch"/>
                          <a:ea typeface="Koverwatch"/>
                        </a:rPr>
                        <a:t>미행 </a:t>
                      </a:r>
                      <a:r>
                        <a:rPr lang="en-US" altLang="ko-KR">
                          <a:solidFill>
                            <a:srgbClr val="00b6d6"/>
                          </a:solidFill>
                          <a:latin typeface="Koverwatch"/>
                          <a:ea typeface="Koverwatch"/>
                        </a:rPr>
                        <a:t>UFO</a:t>
                      </a:r>
                      <a:r>
                        <a:rPr lang="ko-KR" altLang="en-US">
                          <a:solidFill>
                            <a:srgbClr val="00b6d6"/>
                          </a:solidFill>
                          <a:latin typeface="Koverwatch"/>
                          <a:ea typeface="Koverwatch"/>
                        </a:rPr>
                        <a:t> - 미사일 아이템으로 격파 가능</a:t>
                      </a:r>
                      <a:endParaRPr lang="ko-KR" altLang="en-US">
                        <a:solidFill>
                          <a:srgbClr val="00b6d6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애니메이션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드리프트, 폭팔 애니메이션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드리프트, 폭팔 애니메시연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879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사운드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드리프트, , 아이템, 배경음악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Koverwatch"/>
                          <a:ea typeface="Koverwatch"/>
                        </a:rPr>
                        <a:t>배경음악, 드리프트, 아이템</a:t>
                      </a:r>
                      <a:endParaRPr lang="ko-KR" altLang="en-US"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tx2"/>
                          </a:solidFill>
                          <a:latin typeface="Koverwatch"/>
                          <a:ea typeface="Koverwatch"/>
                        </a:rPr>
                        <a:t>100%</a:t>
                      </a:r>
                      <a:endParaRPr lang="en-US" altLang="ko-KR">
                        <a:solidFill>
                          <a:schemeClr val="tx2"/>
                        </a:solidFill>
                        <a:latin typeface="Koverwatch"/>
                        <a:ea typeface="Koverwatch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</a:tbl>
          </a:graphicData>
        </a:graphic>
      </p:graphicFrame>
      <p:sp>
        <p:nvSpPr>
          <p:cNvPr id="12" name="제목 1"/>
          <p:cNvSpPr txBox="1"/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Koverwatch"/>
                <a:ea typeface="Koverwatch"/>
              </a:rPr>
              <a:t>2D Game Programing Project</a:t>
            </a:r>
            <a:endParaRPr lang="ko-KR" altLang="en-US" sz="2200">
              <a:latin typeface="Koverwatch"/>
              <a:ea typeface="Koverwatc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  <a:defRPr lang="ko-KR" altLang="en-US"/>
            </a:pPr>
            <a:endParaRPr lang="en-US" altLang="ko-KR"/>
          </a:p>
          <a:p>
            <a:pPr marL="0" indent="0" algn="ctr">
              <a:buNone/>
              <a:defRPr lang="ko-KR" altLang="en-US"/>
            </a:pPr>
            <a:endParaRPr lang="en-US" altLang="ko-KR"/>
          </a:p>
          <a:p>
            <a:pPr marL="0" indent="0" algn="ctr">
              <a:buNone/>
              <a:defRPr lang="ko-KR" altLang="en-US"/>
            </a:pPr>
            <a:endParaRPr lang="en-US" altLang="ko-KR"/>
          </a:p>
          <a:p>
            <a:pPr marL="0" indent="0" algn="ctr">
              <a:buNone/>
              <a:defRPr lang="ko-KR" altLang="en-US"/>
            </a:pPr>
            <a:endParaRPr lang="en-US" altLang="ko-KR"/>
          </a:p>
          <a:p>
            <a:pPr marL="0" indent="0" algn="ctr">
              <a:buNone/>
              <a:defRPr lang="ko-KR" altLang="en-US"/>
            </a:pPr>
            <a:endParaRPr lang="en-US" altLang="ko-KR">
              <a:latin typeface="Koverwatch"/>
              <a:ea typeface="Koverwatch"/>
            </a:endParaRPr>
          </a:p>
          <a:p>
            <a:pPr marL="0" indent="0" algn="ctr">
              <a:buNone/>
              <a:defRPr lang="ko-KR" altLang="en-US"/>
            </a:pPr>
            <a:r>
              <a:rPr lang="ko-KR" altLang="en-US" sz="5200">
                <a:solidFill>
                  <a:srgbClr val="c00000"/>
                </a:solidFill>
                <a:latin typeface="Koverwatch"/>
                <a:ea typeface="Koverwatch"/>
              </a:rPr>
              <a:t>감사합니다</a:t>
            </a:r>
            <a:r>
              <a:rPr lang="en-US" altLang="ko-KR" sz="5200">
                <a:solidFill>
                  <a:srgbClr val="c00000"/>
                </a:solidFill>
                <a:latin typeface="Koverwatch"/>
                <a:ea typeface="Koverwatch"/>
              </a:rPr>
              <a:t>.</a:t>
            </a:r>
            <a:endParaRPr lang="en-US" altLang="ko-KR" sz="5200">
              <a:solidFill>
                <a:srgbClr val="c00000"/>
              </a:solidFill>
              <a:latin typeface="Koverwatch"/>
              <a:ea typeface="Koverwatch"/>
            </a:endParaRPr>
          </a:p>
          <a:p>
            <a:pPr marL="0" indent="0" algn="ctr">
              <a:buNone/>
              <a:defRPr lang="ko-KR" altLang="en-US"/>
            </a:pPr>
            <a:r>
              <a:rPr lang="en-US" altLang="ko-KR" sz="5200">
                <a:solidFill>
                  <a:srgbClr val="0070c0"/>
                </a:solidFill>
                <a:latin typeface="Koverwatch"/>
                <a:ea typeface="Koverwatch"/>
              </a:rPr>
              <a:t>Thank you.</a:t>
            </a:r>
            <a:endParaRPr lang="ko-KR" altLang="en-US" sz="5200">
              <a:solidFill>
                <a:srgbClr val="0070c0"/>
              </a:solidFill>
              <a:latin typeface="Koverwatch"/>
              <a:ea typeface="Koverwatch"/>
            </a:endParaRPr>
          </a:p>
        </p:txBody>
      </p:sp>
      <p:sp>
        <p:nvSpPr>
          <p:cNvPr id="4" name="제목 1"/>
          <p:cNvSpPr txBox="1"/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sz="2200">
                <a:latin typeface="Koverwatch"/>
                <a:ea typeface="Koverwatch"/>
              </a:rPr>
              <a:t>2D Game Programing Project</a:t>
            </a:r>
            <a:endParaRPr lang="ko-KR" altLang="en-US" sz="2200">
              <a:latin typeface="Koverwatch"/>
              <a:ea typeface="Koverwatc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MS PGothic"/>
        <a:font script="Hang" typeface="돋움"/>
        <a:font script="Hans" typeface="FZShuTi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FZShuTi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411</ep:Words>
  <ep:PresentationFormat>화면 슬라이드 쇼(4:3)</ep:PresentationFormat>
  <ep:Paragraphs>99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투명도</vt:lpstr>
      <vt:lpstr>Drift 차량방향 급전환 게임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2016-09-18T13:54:09.000</dcterms:created>
  <dc:creator>user1</dc:creator>
  <cp:lastModifiedBy>Avantgardist</cp:lastModifiedBy>
  <dcterms:modified xsi:type="dcterms:W3CDTF">2016-12-19T12:32:59.601</dcterms:modified>
  <cp:revision>41</cp:revision>
  <dc:title>차량방향 급 전환 게임</dc:title>
  <cp:version>0906.0100.01</cp:version>
</cp:coreProperties>
</file>