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3" r:id="rId8"/>
    <p:sldId id="275" r:id="rId9"/>
    <p:sldId id="267" r:id="rId10"/>
    <p:sldId id="268" r:id="rId11"/>
    <p:sldId id="274" r:id="rId12"/>
    <p:sldId id="276" r:id="rId13"/>
    <p:sldId id="262" r:id="rId14"/>
    <p:sldId id="26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64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5469-1DD7-4EEF-A950-A56122DA5497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9F5469-1DD7-4EEF-A950-A56122DA5497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288D68-903B-452F-A9B9-65B7BA8192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0072" y="3924292"/>
            <a:ext cx="3923928" cy="2946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Drift  </a:t>
            </a:r>
            <a:r>
              <a:rPr lang="ko-KR" altLang="en-US" sz="3200" dirty="0" smtClean="0">
                <a:solidFill>
                  <a:srgbClr val="0070C0"/>
                </a:solidFill>
                <a:latin typeface="+mj-ea"/>
              </a:rPr>
              <a:t>차량방향 급전환 게임</a:t>
            </a:r>
            <a:endParaRPr lang="ko-KR" altLang="en-US" sz="3200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2013180043 </a:t>
            </a:r>
            <a:r>
              <a:rPr lang="ko-KR" altLang="en-US" dirty="0" smtClean="0"/>
              <a:t>최우진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  <p:pic>
        <p:nvPicPr>
          <p:cNvPr id="1026" name="Picture 2" descr="C:\Users\user1\Desktop\S9A15A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39" y="4005064"/>
            <a:ext cx="4287937" cy="278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7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332656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개발일정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(schedule)</a:t>
            </a:r>
            <a:endParaRPr lang="en-US" altLang="ko-KR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427468"/>
              </p:ext>
            </p:extLst>
          </p:nvPr>
        </p:nvGraphicFramePr>
        <p:xfrm>
          <a:off x="107504" y="1268760"/>
          <a:ext cx="8928992" cy="511256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40323"/>
                <a:gridCol w="7388669"/>
              </a:tblGrid>
              <a:tr h="574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아이템 및 장애물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미행 차량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제작 및 효과음 추가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 화면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최종 테스트 및 버그 수정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최종 점검 및 </a:t>
                      </a:r>
                      <a:r>
                        <a:rPr lang="ko-KR" altLang="en-US" dirty="0" err="1" smtClean="0"/>
                        <a:t>릴리즈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게임 시연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(game demo)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0072" y="3924292"/>
            <a:ext cx="3923928" cy="2946500"/>
          </a:xfrm>
          <a:prstGeom prst="rect">
            <a:avLst/>
          </a:prstGeom>
        </p:spPr>
      </p:pic>
      <p:pic>
        <p:nvPicPr>
          <p:cNvPr id="9" name="Picture 2" descr="C:\Users\user1\Desktop\solidworks_tutorial_car_0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57859">
            <a:off x="1024169" y="2667682"/>
            <a:ext cx="3991365" cy="234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3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Git-hub page (commit graph)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pic>
        <p:nvPicPr>
          <p:cNvPr id="1027" name="Picture 3" descr="C:\Users\user1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3999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74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sz="4000" dirty="0" smtClean="0">
                <a:solidFill>
                  <a:srgbClr val="C0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감사합니다</a:t>
            </a:r>
            <a:r>
              <a:rPr lang="en-US" altLang="ko-KR" sz="4000" dirty="0" smtClean="0">
                <a:solidFill>
                  <a:srgbClr val="C0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.</a:t>
            </a:r>
          </a:p>
          <a:p>
            <a:pPr marL="0" indent="0" algn="ctr">
              <a:buNone/>
            </a:pPr>
            <a:r>
              <a:rPr lang="en-US" altLang="ko-KR" sz="4000" dirty="0" smtClean="0">
                <a:solidFill>
                  <a:srgbClr val="0070C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Thank you.</a:t>
            </a:r>
            <a:endParaRPr lang="ko-KR" altLang="en-US" sz="4000" dirty="0">
              <a:solidFill>
                <a:srgbClr val="0070C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/>
          <a:lstStyle/>
          <a:p>
            <a:pPr algn="ctr"/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>자체 평가 </a:t>
            </a:r>
            <a:r>
              <a:rPr lang="en-US" altLang="ko-KR" dirty="0">
                <a:latin typeface="HY나무L" panose="02030600000101010101" pitchFamily="18" charset="-127"/>
                <a:ea typeface="HY나무L" panose="02030600000101010101" pitchFamily="18" charset="-127"/>
              </a:rPr>
              <a:t>(estimation)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581077"/>
              </p:ext>
            </p:extLst>
          </p:nvPr>
        </p:nvGraphicFramePr>
        <p:xfrm>
          <a:off x="467544" y="1484784"/>
          <a:ext cx="8234159" cy="45056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39095"/>
                <a:gridCol w="3095064"/>
              </a:tblGrid>
              <a:tr h="43204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발표자료에 포함할 내용을 다 포함 했는가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게임 컨셉이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게임 실행 흐름이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개발 범위가 구체적이며 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  <a:tr h="678933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개발 계획이 구체적이며 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9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HY나무L" panose="02030600000101010101" pitchFamily="18" charset="-127"/>
              </a:rPr>
              <a:t>목</a:t>
            </a:r>
            <a:r>
              <a:rPr lang="ko-KR" altLang="en-US" dirty="0">
                <a:ea typeface="HY나무L" panose="0203060000010101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게임 컨셉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(concept)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개발 범위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development range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진행 상황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(progress)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게임 시연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(game demo)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Git-hub page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(commit graph)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자체 평가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(estimation)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0072" y="3933057"/>
            <a:ext cx="3923928" cy="29465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8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7219230" cy="43204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>게임 컨셉 </a:t>
            </a:r>
            <a:r>
              <a:rPr lang="en-US" altLang="ko-KR" dirty="0">
                <a:latin typeface="HY나무L" panose="02030600000101010101" pitchFamily="18" charset="-127"/>
                <a:ea typeface="HY나무L" panose="02030600000101010101" pitchFamily="18" charset="-127"/>
              </a:rPr>
              <a:t>(concept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5607400"/>
            <a:ext cx="9144000" cy="108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 smtClean="0">
                <a:solidFill>
                  <a:srgbClr val="C0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속도제한 없는 </a:t>
            </a:r>
            <a:r>
              <a:rPr lang="ko-KR" altLang="en-US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도로를 달리며 스트레스를 해소하는 </a:t>
            </a:r>
            <a:r>
              <a:rPr lang="ko-KR" altLang="en-US" sz="2400" dirty="0" smtClean="0">
                <a:solidFill>
                  <a:srgbClr val="C0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차량 주행 </a:t>
            </a:r>
            <a:r>
              <a:rPr lang="en-US" altLang="ko-KR" sz="2400" dirty="0" smtClean="0">
                <a:solidFill>
                  <a:srgbClr val="C0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GAME</a:t>
            </a:r>
          </a:p>
          <a:p>
            <a:pPr algn="ctr"/>
            <a:r>
              <a:rPr lang="ko-KR" altLang="en-US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코너구간이 나오면</a:t>
            </a:r>
            <a:r>
              <a:rPr lang="en-US" altLang="ko-KR" sz="2400" dirty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C0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마우스 클릭</a:t>
            </a:r>
            <a:r>
              <a:rPr lang="ko-KR" altLang="en-US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으로</a:t>
            </a:r>
            <a:r>
              <a:rPr lang="en-US" altLang="ko-KR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순발력 있게 </a:t>
            </a:r>
            <a:r>
              <a:rPr lang="en-US" altLang="ko-KR" sz="2400" b="1" dirty="0" smtClean="0">
                <a:solidFill>
                  <a:srgbClr val="FF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DRIFT</a:t>
            </a:r>
            <a:r>
              <a:rPr lang="ko-KR" altLang="en-US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 </a:t>
            </a:r>
            <a:r>
              <a:rPr lang="en-US" altLang="ko-KR" sz="2400" dirty="0" smtClean="0">
                <a:solidFill>
                  <a:srgbClr val="0070C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~ !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4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개발 범위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(development range)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582" y="126876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1. 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모델</a:t>
            </a:r>
            <a:r>
              <a:rPr lang="ko-KR" altLang="en-US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링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(modeling)</a:t>
            </a:r>
            <a:endParaRPr lang="ko-KR" altLang="en-US" sz="2800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2992" y="2964250"/>
            <a:ext cx="3565850" cy="16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 descr="C:\Users\user1\Desktop\solidworks_tutorial_car_0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84449" y="2678221"/>
            <a:ext cx="3565853" cy="222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9592" y="580526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  </a:t>
            </a:r>
            <a:r>
              <a:rPr lang="en-US" altLang="ko-KR" dirty="0" err="1">
                <a:solidFill>
                  <a:srgbClr val="C00000"/>
                </a:solidFill>
              </a:rPr>
              <a:t>p</a:t>
            </a:r>
            <a:r>
              <a:rPr lang="en-US" altLang="ko-KR" dirty="0" err="1" smtClean="0">
                <a:solidFill>
                  <a:srgbClr val="C00000"/>
                </a:solidFill>
              </a:rPr>
              <a:t>orsche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911 </a:t>
            </a: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</a:t>
            </a:r>
            <a:r>
              <a:rPr lang="en-US" altLang="ko-KR" dirty="0" err="1" smtClean="0">
                <a:solidFill>
                  <a:srgbClr val="C00000"/>
                </a:solidFill>
              </a:rPr>
              <a:t>lamborghini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>
                <a:solidFill>
                  <a:srgbClr val="C00000"/>
                </a:solidFill>
              </a:rPr>
              <a:t>gallardo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개발 범위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(development range)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  <p:pic>
        <p:nvPicPr>
          <p:cNvPr id="2050" name="Picture 2" descr="C:\Users\user1\Desktop\computer_key_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56" y="5229200"/>
            <a:ext cx="1332687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1\Desktop\computer_key_X_90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54" y="5229200"/>
            <a:ext cx="133350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4008" y="2636912"/>
            <a:ext cx="42484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마우스 클릭 </a:t>
            </a:r>
            <a:r>
              <a:rPr lang="en-US" altLang="ko-KR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 </a:t>
            </a:r>
            <a:r>
              <a:rPr lang="ko-KR" altLang="en-US" dirty="0" smtClean="0">
                <a:latin typeface="Cambria Math" panose="02040503050406030204" pitchFamily="18" charset="0"/>
              </a:rPr>
              <a:t>상태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ko-KR" altLang="en-US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오른쪽 </a:t>
            </a:r>
            <a:r>
              <a:rPr lang="ko-KR" altLang="en-US" dirty="0" err="1" smtClean="0">
                <a:solidFill>
                  <a:srgbClr val="00B0F0"/>
                </a:solidFill>
                <a:latin typeface="Cambria Math" panose="02040503050406030204" pitchFamily="18" charset="0"/>
              </a:rPr>
              <a:t>드리프트</a:t>
            </a:r>
            <a:endParaRPr lang="en-US" altLang="ko-KR" dirty="0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마우스 클릭 </a:t>
            </a:r>
            <a:r>
              <a:rPr lang="en-US" altLang="ko-KR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OFF </a:t>
            </a:r>
            <a:r>
              <a:rPr lang="ko-KR" altLang="en-US" dirty="0" smtClean="0">
                <a:latin typeface="Cambria Math" panose="02040503050406030204" pitchFamily="18" charset="0"/>
              </a:rPr>
              <a:t>상태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왼쪽 </a:t>
            </a:r>
            <a:r>
              <a:rPr lang="ko-KR" altLang="en-US" dirty="0" err="1" smtClean="0">
                <a:solidFill>
                  <a:srgbClr val="00B0F0"/>
                </a:solidFill>
                <a:latin typeface="Cambria Math" panose="02040503050406030204" pitchFamily="18" charset="0"/>
              </a:rPr>
              <a:t>드리프트</a:t>
            </a:r>
            <a:endParaRPr lang="en-US" altLang="ko-KR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키보드 </a:t>
            </a:r>
            <a:r>
              <a:rPr lang="en-US" altLang="ko-KR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왼쪽으로 차선 변경</a:t>
            </a:r>
            <a:endParaRPr lang="en-US" altLang="ko-KR" dirty="0" smtClean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키보드 </a:t>
            </a:r>
            <a:r>
              <a:rPr lang="en-US" altLang="ko-KR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ko-KR" altLang="en-US" dirty="0" smtClean="0">
                <a:solidFill>
                  <a:srgbClr val="00B0F0"/>
                </a:solidFill>
                <a:latin typeface="Cambria Math" panose="02040503050406030204" pitchFamily="18" charset="0"/>
              </a:rPr>
              <a:t>오른쪽으로 차선변경</a:t>
            </a:r>
            <a:endParaRPr lang="ko-KR" altLang="en-US" dirty="0">
              <a:solidFill>
                <a:srgbClr val="00B0F0"/>
              </a:solidFill>
              <a:latin typeface="Cambria Math" panose="02040503050406030204" pitchFamily="18" charset="0"/>
            </a:endParaRPr>
          </a:p>
        </p:txBody>
      </p:sp>
      <p:pic>
        <p:nvPicPr>
          <p:cNvPr id="2053" name="Picture 5" descr="C:\Users\user1\Desktop\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093" y="2348880"/>
            <a:ext cx="1086222" cy="17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user1\Desktop\log-in-sign-up-upload-clipart-KLX9PD-cli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49" y="2348880"/>
            <a:ext cx="1079500" cy="17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6582" y="126876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3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. 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조작 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(control)</a:t>
            </a:r>
            <a:endParaRPr lang="ko-KR" altLang="en-US" sz="2800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개발 범위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(development range)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0" y="2145956"/>
            <a:ext cx="2550756" cy="279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634" y="2145956"/>
            <a:ext cx="2556284" cy="279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031" y="2145956"/>
            <a:ext cx="2545483" cy="279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6582" y="1268760"/>
            <a:ext cx="440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4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. 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코어 기능</a:t>
            </a:r>
            <a:r>
              <a:rPr lang="en-US" altLang="ko-KR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(core function)</a:t>
            </a:r>
            <a:endParaRPr lang="ko-KR" altLang="en-US" sz="2800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800" y="5026276"/>
            <a:ext cx="808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     </a:t>
            </a:r>
            <a:r>
              <a:rPr lang="en-US" altLang="ko-KR" sz="24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Road Crash                 Obstacle Crash                Speed Boost</a:t>
            </a:r>
            <a:endParaRPr lang="ko-KR" altLang="en-US" sz="2400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45956"/>
            <a:ext cx="2736304" cy="279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개발 범위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(development range)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582" y="1268760"/>
            <a:ext cx="440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4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. 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난이도 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(core function)</a:t>
            </a:r>
            <a:endParaRPr lang="ko-KR" altLang="en-US" sz="2800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pic>
        <p:nvPicPr>
          <p:cNvPr id="5124" name="Picture 4" descr="C:\Users\user1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5" y="2145956"/>
            <a:ext cx="2538601" cy="416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2608" y="5939988"/>
            <a:ext cx="2737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장애물 증</a:t>
            </a:r>
            <a:r>
              <a:rPr lang="ko-KR" altLang="en-US" sz="2000" dirty="0">
                <a:solidFill>
                  <a:srgbClr val="C00000"/>
                </a:solidFill>
                <a:latin typeface="Cambria Math" panose="02040503050406030204" pitchFamily="18" charset="0"/>
              </a:rPr>
              <a:t>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9205" y="515207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코너 구간 증가</a:t>
            </a:r>
            <a:endParaRPr lang="ko-KR" altLang="en-US" sz="2000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13" y="2145956"/>
            <a:ext cx="2736304" cy="279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97373" y="5146811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C00000"/>
                </a:solidFill>
                <a:latin typeface="Cambria Math" panose="02040503050406030204" pitchFamily="18" charset="0"/>
              </a:rPr>
              <a:t>속도 가속</a:t>
            </a:r>
            <a:endParaRPr lang="ko-KR" altLang="en-US" sz="2000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699792" y="5517232"/>
            <a:ext cx="1152128" cy="607422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860032" y="4509120"/>
            <a:ext cx="288032" cy="610431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876256" y="4680396"/>
            <a:ext cx="288032" cy="46641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개발 범위 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(development range)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582" y="1268760"/>
            <a:ext cx="4985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4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. 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애니메이</a:t>
            </a:r>
            <a:r>
              <a:rPr lang="ko-KR" altLang="en-US" sz="2800" dirty="0">
                <a:solidFill>
                  <a:srgbClr val="7030A0"/>
                </a:solidFill>
                <a:latin typeface="Cambria Math" panose="02040503050406030204" pitchFamily="18" charset="0"/>
              </a:rPr>
              <a:t>션</a:t>
            </a:r>
            <a:r>
              <a:rPr lang="ko-KR" altLang="en-US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2800" dirty="0" smtClean="0">
                <a:solidFill>
                  <a:srgbClr val="7030A0"/>
                </a:solidFill>
                <a:latin typeface="Cambria Math" panose="02040503050406030204" pitchFamily="18" charset="0"/>
              </a:rPr>
              <a:t>(animation)</a:t>
            </a:r>
            <a:endParaRPr lang="ko-KR" altLang="en-US" sz="2800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pic>
        <p:nvPicPr>
          <p:cNvPr id="7170" name="Picture 2" descr="C:\Users\user1\Desktop\project\2D_Graphic\resource\lambo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38" y="2394781"/>
            <a:ext cx="7618413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er1\Desktop\project\2D_Graphic\resource\explod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" y="5301208"/>
            <a:ext cx="7618414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user1\Desktop\project\2D_Graphic\resource\lamboR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72" y="3725808"/>
            <a:ext cx="7618413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29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619273"/>
              </p:ext>
            </p:extLst>
          </p:nvPr>
        </p:nvGraphicFramePr>
        <p:xfrm>
          <a:off x="107504" y="1268760"/>
          <a:ext cx="8964488" cy="517546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48072"/>
                <a:gridCol w="792088"/>
                <a:gridCol w="7524328"/>
              </a:tblGrid>
              <a:tr h="466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주차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상태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내용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계획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리소스 수집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전체적인 구상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4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결과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(100%)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구체적인 구상 완료 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및 리소스 수집</a:t>
                      </a:r>
                      <a:endPara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수집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 리소스 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 [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차량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 도로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배경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각종 장애물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및 아이템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]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계획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자동차 이동 및 조작 구현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1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결과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(100%) </a:t>
                      </a:r>
                      <a:r>
                        <a:rPr lang="ko-KR" altLang="en-US" dirty="0" err="1" smtClean="0">
                          <a:latin typeface="Cambria Math" panose="02040503050406030204" pitchFamily="18" charset="0"/>
                        </a:rPr>
                        <a:t>드리프트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 및 차선 변경 조작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 구현</a:t>
                      </a:r>
                      <a:endPara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latinLnBrk="1"/>
                      <a:r>
                        <a:rPr lang="ko-KR" altLang="en-US" baseline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삼각함수와 회전변환을 사용하여 </a:t>
                      </a:r>
                      <a:r>
                        <a:rPr lang="ko-KR" altLang="en-US" baseline="0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드리프트</a:t>
                      </a:r>
                      <a:r>
                        <a:rPr lang="ko-KR" altLang="en-US" baseline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 느낌을 최대한 살림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계획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스테이지 제작 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도로구성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결과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(100%)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직선 도로 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구간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꺾인 도로 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구간</a:t>
                      </a:r>
                      <a:r>
                        <a:rPr lang="ko-KR" altLang="en-US" baseline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제작 완료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계획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자동차와 도로 충돌 체크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결과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(100%)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모든 도로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의 윗면</a:t>
                      </a:r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양면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충돌체크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계획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Cambria Math" panose="02040503050406030204" pitchFamily="18" charset="0"/>
                        </a:rPr>
                        <a:t>중간점검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a:t>결과</a:t>
                      </a:r>
                      <a:endParaRPr lang="ko-KR" altLang="en-US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(60%)</a:t>
                      </a:r>
                      <a:r>
                        <a:rPr lang="en-US" altLang="ko-KR" baseline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소스코드 </a:t>
                      </a:r>
                      <a:r>
                        <a:rPr lang="ko-KR" altLang="en-US" baseline="0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간략화</a:t>
                      </a:r>
                      <a:r>
                        <a:rPr lang="ko-KR" altLang="en-US" baseline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(framework)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불필요 계산 정리 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ko-KR" altLang="en-US" baseline="0" dirty="0" smtClean="0">
                          <a:latin typeface="Cambria Math" panose="02040503050406030204" pitchFamily="18" charset="0"/>
                        </a:rPr>
                        <a:t>이미지로딩</a:t>
                      </a:r>
                      <a:r>
                        <a:rPr lang="en-US" altLang="ko-K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진행 상황</a:t>
            </a:r>
            <a:r>
              <a:rPr lang="en-US" altLang="ko-KR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(progress)</a:t>
            </a:r>
            <a:endParaRPr lang="ko-KR" altLang="en-US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156176" y="-99392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ea typeface="문체부 궁체 흘림체" panose="02030609000101010101" pitchFamily="17" charset="-127"/>
              </a:rPr>
              <a:t>2D Game Programing Project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ea typeface="문체부 궁체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8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585</TotalTime>
  <Words>440</Words>
  <Application>Microsoft Office PowerPoint</Application>
  <PresentationFormat>화면 슬라이드 쇼(4:3)</PresentationFormat>
  <Paragraphs>126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투명도</vt:lpstr>
      <vt:lpstr>Drift  차량방향 급전환 게임</vt:lpstr>
      <vt:lpstr>목차</vt:lpstr>
      <vt:lpstr>게임 컨셉 (concept)</vt:lpstr>
      <vt:lpstr>개발 범위 (development range)</vt:lpstr>
      <vt:lpstr>개발 범위 (development range)</vt:lpstr>
      <vt:lpstr>개발 범위 (development range)</vt:lpstr>
      <vt:lpstr>개발 범위 (development range)</vt:lpstr>
      <vt:lpstr>개발 범위 (development range)</vt:lpstr>
      <vt:lpstr>진행 상황(progress)</vt:lpstr>
      <vt:lpstr>PowerPoint 프레젠테이션</vt:lpstr>
      <vt:lpstr>게임 시연 (game demo)</vt:lpstr>
      <vt:lpstr>Git-hub page (commit graph)</vt:lpstr>
      <vt:lpstr>PowerPoint 프레젠테이션</vt:lpstr>
      <vt:lpstr>자체 평가 (estimation)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차량방향 급 전환 게임</dc:title>
  <dc:creator>user1</dc:creator>
  <cp:lastModifiedBy>user1</cp:lastModifiedBy>
  <cp:revision>48</cp:revision>
  <dcterms:created xsi:type="dcterms:W3CDTF">2016-09-18T13:54:09Z</dcterms:created>
  <dcterms:modified xsi:type="dcterms:W3CDTF">2016-10-14T23:53:20Z</dcterms:modified>
</cp:coreProperties>
</file>