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3" r:id="rId8"/>
    <p:sldId id="275" r:id="rId9"/>
    <p:sldId id="267" r:id="rId10"/>
    <p:sldId id="268" r:id="rId11"/>
    <p:sldId id="276" r:id="rId12"/>
    <p:sldId id="274" r:id="rId13"/>
    <p:sldId id="262" r:id="rId14"/>
    <p:sldId id="26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F5469-1DD7-4EEF-A950-A56122DA5497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24292"/>
            <a:ext cx="3923928" cy="2946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Drift  </a:t>
            </a:r>
            <a:r>
              <a:rPr lang="ko-KR" altLang="en-US" sz="3200" dirty="0" smtClean="0">
                <a:solidFill>
                  <a:srgbClr val="0070C0"/>
                </a:solidFill>
                <a:latin typeface="+mj-ea"/>
              </a:rPr>
              <a:t>차량방향 급전환 게임</a:t>
            </a:r>
            <a:endParaRPr lang="ko-KR" altLang="en-US" sz="32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2013180043 </a:t>
            </a:r>
            <a:r>
              <a:rPr lang="ko-KR" altLang="en-US" dirty="0" smtClean="0"/>
              <a:t>최우진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1026" name="Picture 2" descr="C:\Users\user1\Desktop\S9A15A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9" y="4005064"/>
            <a:ext cx="4287937" cy="27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개발일정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(schedule)</a:t>
            </a:r>
            <a:endParaRPr lang="en-US" altLang="ko-KR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427468"/>
              </p:ext>
            </p:extLst>
          </p:nvPr>
        </p:nvGraphicFramePr>
        <p:xfrm>
          <a:off x="107504" y="1268760"/>
          <a:ext cx="8928992" cy="51125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40323"/>
                <a:gridCol w="7388669"/>
              </a:tblGrid>
              <a:tr h="574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아이템 및 장애물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미행 차량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제작 및 효과음 추가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 화면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최종 테스트 및 버그 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Git-hub page (commit graph)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1027" name="Picture 3" descr="C:\Users\user1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게임 시연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(game demo)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24292"/>
            <a:ext cx="3923928" cy="2946500"/>
          </a:xfrm>
          <a:prstGeom prst="rect">
            <a:avLst/>
          </a:prstGeom>
        </p:spPr>
      </p:pic>
      <p:pic>
        <p:nvPicPr>
          <p:cNvPr id="9" name="Picture 2" descr="C:\Users\user1\Desktop\solidworks_tutorial_car_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57859">
            <a:off x="1024169" y="2667682"/>
            <a:ext cx="3991365" cy="234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3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감사합니다</a:t>
            </a:r>
            <a:r>
              <a:rPr lang="en-US" altLang="ko-KR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40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Thank you.</a:t>
            </a:r>
            <a:endParaRPr lang="ko-KR" altLang="en-US" sz="40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/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자체 평가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(estimation)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81077"/>
              </p:ext>
            </p:extLst>
          </p:nvPr>
        </p:nvGraphicFramePr>
        <p:xfrm>
          <a:off x="467544" y="1484784"/>
          <a:ext cx="8234159" cy="45056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9095"/>
                <a:gridCol w="3095064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발표자료에 포함할 내용을 다 포함 했는가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컨셉이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9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HY나무L" panose="02030600000101010101" pitchFamily="18" charset="-127"/>
              </a:rPr>
              <a:t>목</a:t>
            </a:r>
            <a:r>
              <a:rPr lang="ko-KR" altLang="en-US" dirty="0">
                <a:ea typeface="HY나무L" panose="02030600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컨셉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(concept)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 범위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development range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상황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(progress)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Git-hub page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(commit graph)</a:t>
            </a:r>
          </a:p>
          <a:p>
            <a:pPr marL="0" indent="0">
              <a:buNone/>
            </a:pP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시연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(game demo)</a:t>
            </a:r>
          </a:p>
          <a:p>
            <a:pPr marL="0" indent="0">
              <a:buNone/>
            </a:pP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자체 평가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estimation)0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8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219230" cy="43204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게임 컨셉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(concept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5607400"/>
            <a:ext cx="9144000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속도제한 없는 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도로를 달리며 스트레스를 해소하는 </a:t>
            </a:r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차량 주행 </a:t>
            </a:r>
            <a:r>
              <a:rPr lang="en-US" altLang="ko-KR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GAME</a:t>
            </a:r>
          </a:p>
          <a:p>
            <a:pPr algn="ctr"/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코너구간이 나오면</a:t>
            </a:r>
            <a:r>
              <a:rPr lang="en-US" altLang="ko-KR" sz="2400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마우스 클릭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으로</a:t>
            </a:r>
            <a:r>
              <a:rPr lang="en-US" altLang="ko-KR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순발력 있게 </a:t>
            </a:r>
            <a:r>
              <a:rPr lang="en-US" altLang="ko-KR" sz="2400" b="1" dirty="0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DRIFT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~ !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582" y="126876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1.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모델</a:t>
            </a:r>
            <a:r>
              <a:rPr lang="ko-KR" altLang="en-US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링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(modeling)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2992" y="2964250"/>
            <a:ext cx="3565850" cy="16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C:\Users\user1\Desktop\solidworks_tutorial_car_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84449" y="2678221"/>
            <a:ext cx="3565853" cy="22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58052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</a:t>
            </a:r>
            <a:r>
              <a:rPr lang="en-US" altLang="ko-KR" dirty="0" err="1">
                <a:solidFill>
                  <a:srgbClr val="C00000"/>
                </a:solidFill>
              </a:rPr>
              <a:t>p</a:t>
            </a:r>
            <a:r>
              <a:rPr lang="en-US" altLang="ko-KR" dirty="0" err="1" smtClean="0">
                <a:solidFill>
                  <a:srgbClr val="C00000"/>
                </a:solidFill>
              </a:rPr>
              <a:t>orsche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911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</a:t>
            </a:r>
            <a:r>
              <a:rPr lang="en-US" altLang="ko-KR" dirty="0" err="1" smtClean="0">
                <a:solidFill>
                  <a:srgbClr val="C00000"/>
                </a:solidFill>
              </a:rPr>
              <a:t>lamborghini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gallardo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2050" name="Picture 2" descr="C:\Users\user1\Desktop\computer_key_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56" y="5229200"/>
            <a:ext cx="133268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1\Desktop\computer_key_X_9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54" y="5229200"/>
            <a:ext cx="133350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2636912"/>
            <a:ext cx="4248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마우스 클릭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</a:t>
            </a:r>
            <a:r>
              <a:rPr lang="ko-KR" altLang="en-US" dirty="0" smtClean="0">
                <a:latin typeface="Cambria Math" panose="02040503050406030204" pitchFamily="18" charset="0"/>
              </a:rPr>
              <a:t>상태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오른쪽 </a:t>
            </a:r>
            <a:r>
              <a:rPr lang="ko-KR" altLang="en-US" dirty="0" err="1" smtClean="0">
                <a:solidFill>
                  <a:srgbClr val="00B0F0"/>
                </a:solidFill>
                <a:latin typeface="Cambria Math" panose="02040503050406030204" pitchFamily="18" charset="0"/>
              </a:rPr>
              <a:t>드리프트</a:t>
            </a:r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마우스 클릭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OFF </a:t>
            </a:r>
            <a:r>
              <a:rPr lang="ko-KR" altLang="en-US" dirty="0" smtClean="0">
                <a:latin typeface="Cambria Math" panose="02040503050406030204" pitchFamily="18" charset="0"/>
              </a:rPr>
              <a:t>상태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왼쪽 </a:t>
            </a:r>
            <a:r>
              <a:rPr lang="ko-KR" altLang="en-US" dirty="0" err="1" smtClean="0">
                <a:solidFill>
                  <a:srgbClr val="00B0F0"/>
                </a:solidFill>
                <a:latin typeface="Cambria Math" panose="02040503050406030204" pitchFamily="18" charset="0"/>
              </a:rPr>
              <a:t>드리프트</a:t>
            </a:r>
            <a:endParaRPr lang="en-US" altLang="ko-KR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키보드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왼쪽으로 차선 변경</a:t>
            </a:r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키보드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오른쪽으로 차선변경</a:t>
            </a:r>
            <a:endParaRPr lang="ko-KR" altLang="en-US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p:pic>
        <p:nvPicPr>
          <p:cNvPr id="2053" name="Picture 5" descr="C:\Users\user1\Desktop\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93" y="2348880"/>
            <a:ext cx="1086222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1\Desktop\log-in-sign-up-upload-clipart-KLX9PD-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49" y="2348880"/>
            <a:ext cx="1079500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6582" y="126876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2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조작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(control)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0" y="2145956"/>
            <a:ext cx="2550756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34" y="2145956"/>
            <a:ext cx="255628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31" y="2145956"/>
            <a:ext cx="2545483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6582" y="1268760"/>
            <a:ext cx="44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3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코어 기능</a:t>
            </a:r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(core function)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800" y="5026276"/>
            <a:ext cx="80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     </a:t>
            </a:r>
            <a:r>
              <a:rPr lang="en-US" altLang="ko-KR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Road Crash                 Obstacle Crash                Speed Boost</a:t>
            </a:r>
            <a:endParaRPr lang="ko-KR" altLang="en-US" sz="24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45956"/>
            <a:ext cx="273630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582" y="1268760"/>
            <a:ext cx="44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5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난이도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(core function)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5124" name="Picture 4" descr="C:\Users\user1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5" y="2145956"/>
            <a:ext cx="2538601" cy="416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2608" y="5939988"/>
            <a:ext cx="273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장애물 증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9205" y="515207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코너 구간 증가</a:t>
            </a:r>
            <a:endParaRPr lang="ko-KR" altLang="en-US" sz="20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13" y="2145956"/>
            <a:ext cx="273630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97373" y="514681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속도 가속</a:t>
            </a:r>
            <a:endParaRPr lang="ko-KR" altLang="en-US" sz="20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99792" y="5517232"/>
            <a:ext cx="1152128" cy="60742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860032" y="4509120"/>
            <a:ext cx="288032" cy="61043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876256" y="4680396"/>
            <a:ext cx="288032" cy="46641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582" y="1268760"/>
            <a:ext cx="498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5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애니메이</a:t>
            </a:r>
            <a:r>
              <a:rPr lang="ko-KR" altLang="en-US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션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(animation)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7170" name="Picture 2" descr="C:\Users\user1\Desktop\project\2D_Graphic\resource\lambo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8" y="2394781"/>
            <a:ext cx="761841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1\Desktop\project\2D_Graphic\resource\expl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" y="5301208"/>
            <a:ext cx="7618414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1\Desktop\project\2D_Graphic\resource\lambo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2" y="3725808"/>
            <a:ext cx="761841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10579"/>
              </p:ext>
            </p:extLst>
          </p:nvPr>
        </p:nvGraphicFramePr>
        <p:xfrm>
          <a:off x="107504" y="1268760"/>
          <a:ext cx="8964488" cy="517546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8072"/>
                <a:gridCol w="792088"/>
                <a:gridCol w="7524328"/>
              </a:tblGrid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주차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상태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내용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리소스 수집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전체적인 구상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4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구체적인 구상 완료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및 리소스 수집</a:t>
                      </a:r>
                      <a:endPara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수집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 리소스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 [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차량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도로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배경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각종 장애물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및 아이템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]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자동차 이동 및 조작 구현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 </a:t>
                      </a:r>
                      <a:r>
                        <a:rPr lang="ko-KR" altLang="en-US" dirty="0" err="1" smtClean="0">
                          <a:latin typeface="Cambria Math" panose="02040503050406030204" pitchFamily="18" charset="0"/>
                        </a:rPr>
                        <a:t>드리프트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및 차선 변경 조작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 구현</a:t>
                      </a:r>
                      <a:endPara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삼각함수와 회전변환을 사용하여 </a:t>
                      </a:r>
                      <a:r>
                        <a:rPr lang="ko-KR" altLang="en-US" baseline="0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드리프트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 느낌을 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살림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스테이지 제작 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도로구성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직선 도로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구간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꺾인 도로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구간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제작 완료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자동차와 도로 충돌 체크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모든 도로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의 윗면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양면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충돌체크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중간점검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(60%)</a:t>
                      </a:r>
                      <a:r>
                        <a:rPr lang="en-US" altLang="ko-KR" baseline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소스코드 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정리 </a:t>
                      </a:r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(framework)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불필요 계산 정리 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이미지로딩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진행 상황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(progress)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690</TotalTime>
  <Words>438</Words>
  <Application>Microsoft Office PowerPoint</Application>
  <PresentationFormat>화면 슬라이드 쇼(4:3)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투명도</vt:lpstr>
      <vt:lpstr>Drift  차량방향 급전환 게임</vt:lpstr>
      <vt:lpstr>목차</vt:lpstr>
      <vt:lpstr>게임 컨셉 (concept)</vt:lpstr>
      <vt:lpstr>개발 범위 (development range)</vt:lpstr>
      <vt:lpstr>개발 범위 (development range)</vt:lpstr>
      <vt:lpstr>개발 범위 (development range)</vt:lpstr>
      <vt:lpstr>개발 범위 (development range)</vt:lpstr>
      <vt:lpstr>개발 범위 (development range)</vt:lpstr>
      <vt:lpstr>진행 상황(progress)</vt:lpstr>
      <vt:lpstr>PowerPoint 프레젠테이션</vt:lpstr>
      <vt:lpstr>Git-hub page (commit graph)</vt:lpstr>
      <vt:lpstr>게임 시연 (game demo)</vt:lpstr>
      <vt:lpstr>PowerPoint 프레젠테이션</vt:lpstr>
      <vt:lpstr>자체 평가 (estimation)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차량방향 급 전환 게임</dc:title>
  <dc:creator>user1</dc:creator>
  <cp:lastModifiedBy>user1</cp:lastModifiedBy>
  <cp:revision>52</cp:revision>
  <dcterms:created xsi:type="dcterms:W3CDTF">2016-09-18T13:54:09Z</dcterms:created>
  <dcterms:modified xsi:type="dcterms:W3CDTF">2016-10-17T12:59:33Z</dcterms:modified>
</cp:coreProperties>
</file>