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59" r:id="rId8"/>
    <p:sldId id="260" r:id="rId9"/>
    <p:sldId id="262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0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9F5469-1DD7-4EEF-A950-A56122DA549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0072" y="3933057"/>
            <a:ext cx="3923928" cy="2946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Drift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</a:rPr>
              <a:t>(</a:t>
            </a:r>
            <a:r>
              <a:rPr lang="ko-KR" altLang="en-US" sz="3200" dirty="0" smtClean="0">
                <a:solidFill>
                  <a:srgbClr val="0070C0"/>
                </a:solidFill>
                <a:latin typeface="+mj-ea"/>
              </a:rPr>
              <a:t>차량방향 급전환 게임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2013180043 </a:t>
            </a:r>
            <a:r>
              <a:rPr lang="ko-KR" altLang="en-US" dirty="0" smtClean="0"/>
              <a:t>최우진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/>
              <a:t>2D Game Programing Project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989240"/>
            <a:ext cx="3888431" cy="20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/>
          <a:lstStyle/>
          <a:p>
            <a:pPr algn="ctr"/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>자체 평가 </a:t>
            </a:r>
            <a:r>
              <a:rPr lang="en-US" altLang="ko-KR" dirty="0">
                <a:latin typeface="HY나무L" panose="02030600000101010101" pitchFamily="18" charset="-127"/>
                <a:ea typeface="HY나무L" panose="02030600000101010101" pitchFamily="18" charset="-127"/>
              </a:rPr>
              <a:t>(estimation)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741577"/>
              </p:ext>
            </p:extLst>
          </p:nvPr>
        </p:nvGraphicFramePr>
        <p:xfrm>
          <a:off x="467544" y="1484784"/>
          <a:ext cx="8234159" cy="45056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39095"/>
                <a:gridCol w="3095064"/>
              </a:tblGrid>
              <a:tr h="43204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발표자료에 포함할 내용을 다 포함 했는가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B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게임 컨셉이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게임 실행 흐름이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개발 범위가 구체적이며 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개발 계획이 구체적이며 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9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HY나무L" panose="02030600000101010101" pitchFamily="18" charset="-127"/>
              </a:rPr>
              <a:t>목</a:t>
            </a:r>
            <a:r>
              <a:rPr lang="ko-KR" altLang="en-US" dirty="0">
                <a:ea typeface="HY나무L" panose="0203060000010101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게임 컨셉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(concept)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개발 범위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development range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예상 흐름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(expactation)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개발 일정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(schedule)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자체 평가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(estimation)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0072" y="3933057"/>
            <a:ext cx="3923928" cy="29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94171"/>
            <a:ext cx="5544616" cy="40552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>게임 컨셉 </a:t>
            </a:r>
            <a:r>
              <a:rPr lang="en-US" altLang="ko-KR" dirty="0">
                <a:latin typeface="HY나무L" panose="02030600000101010101" pitchFamily="18" charset="-127"/>
                <a:ea typeface="HY나무L" panose="02030600000101010101" pitchFamily="18" charset="-127"/>
              </a:rPr>
              <a:t>(concept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25021" y="1086805"/>
            <a:ext cx="9169021" cy="108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자동차가 도로를 주행하다가 코너구간이 나오면</a:t>
            </a:r>
            <a:endParaRPr lang="en-US" altLang="ko-KR" sz="1800" dirty="0" smtClean="0">
              <a:solidFill>
                <a:srgbClr val="0070C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pPr algn="ctr"/>
            <a:r>
              <a:rPr lang="ko-KR" altLang="en-US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순발력 있게 </a:t>
            </a:r>
            <a:r>
              <a:rPr lang="ko-KR" altLang="en-US" sz="1800" dirty="0" err="1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드리프트</a:t>
            </a:r>
            <a:r>
              <a:rPr lang="ko-KR" altLang="en-US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해야 합니다</a:t>
            </a:r>
            <a:r>
              <a:rPr lang="en-US" altLang="ko-KR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64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9" y="2170796"/>
            <a:ext cx="3728173" cy="3431966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0" y="332656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예상 흐름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(expactation)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25021" y="1086805"/>
            <a:ext cx="9169021" cy="108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마우스 클릭 시 </a:t>
            </a:r>
            <a:r>
              <a:rPr lang="en-US" altLang="ko-KR" sz="1800" dirty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ko-KR" altLang="en-US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자동차가 방향 전환 합니다</a:t>
            </a:r>
            <a:r>
              <a:rPr lang="en-US" altLang="ko-KR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.</a:t>
            </a:r>
          </a:p>
          <a:p>
            <a:pPr algn="ctr"/>
            <a:r>
              <a:rPr lang="ko-KR" altLang="en-US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특정 키보드를 누르면 차선을 바뀔 수 있습니다</a:t>
            </a:r>
            <a:r>
              <a:rPr lang="en-US" altLang="ko-KR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.</a:t>
            </a:r>
            <a:endParaRPr lang="ko-KR" altLang="en-US" sz="1800" dirty="0">
              <a:solidFill>
                <a:srgbClr val="0070C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170795"/>
            <a:ext cx="3731108" cy="343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5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332656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예상 흐름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(expactation)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" y="1052736"/>
            <a:ext cx="9143999" cy="13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아이템을 획득 하거나 특정 구간을 지나면 속도가 빨라집니다</a:t>
            </a:r>
            <a:r>
              <a:rPr lang="en-US" altLang="ko-KR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.</a:t>
            </a:r>
            <a:endParaRPr lang="ko-KR" altLang="en-US" sz="1800" dirty="0">
              <a:solidFill>
                <a:srgbClr val="0070C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0" y="2170795"/>
            <a:ext cx="3728172" cy="34319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70794"/>
            <a:ext cx="3728173" cy="343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0" y="332656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예상 흐름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(expactation)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108202"/>
            <a:ext cx="9169021" cy="108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800" dirty="0">
              <a:solidFill>
                <a:srgbClr val="0070C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pPr algn="ctr"/>
            <a:r>
              <a:rPr lang="ko-KR" altLang="en-US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장애물에 충돌하거나 도로 </a:t>
            </a:r>
            <a:r>
              <a:rPr lang="ko-KR" altLang="en-US" sz="1800" dirty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밖으로 나가면</a:t>
            </a:r>
            <a:r>
              <a:rPr lang="en-US" altLang="ko-KR" sz="1800" dirty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충돌</a:t>
            </a:r>
            <a:r>
              <a:rPr lang="en-US" altLang="ko-KR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) </a:t>
            </a:r>
            <a:r>
              <a:rPr lang="ko-KR" altLang="en-US" sz="18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게임이 끝납니다</a:t>
            </a:r>
            <a:r>
              <a:rPr lang="en-US" altLang="ko-KR" sz="1800" dirty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.</a:t>
            </a:r>
            <a:endParaRPr lang="en-US" altLang="ko-KR" sz="1800" dirty="0" smtClean="0">
              <a:solidFill>
                <a:srgbClr val="0070C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39" y="2170794"/>
            <a:ext cx="3748158" cy="34319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87" y="2170794"/>
            <a:ext cx="3800001" cy="34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8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>개발 범위 </a:t>
            </a:r>
            <a:r>
              <a:rPr lang="en-US" altLang="ko-KR" dirty="0">
                <a:latin typeface="HY나무L" panose="02030600000101010101" pitchFamily="18" charset="-127"/>
                <a:ea typeface="HY나무L" panose="02030600000101010101" pitchFamily="18" charset="-127"/>
              </a:rPr>
              <a:t>(development range)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913462"/>
              </p:ext>
            </p:extLst>
          </p:nvPr>
        </p:nvGraphicFramePr>
        <p:xfrm>
          <a:off x="467544" y="1484783"/>
          <a:ext cx="8421912" cy="47450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24127"/>
                <a:gridCol w="3192123"/>
                <a:gridCol w="116840"/>
                <a:gridCol w="3288822"/>
              </a:tblGrid>
              <a:tr h="441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요소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최소범위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추가범위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6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자동차 컨트롤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키보드 입력 시 방향전환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차선변경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0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도로구현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속도 증가 구간</a:t>
                      </a:r>
                      <a:endParaRPr lang="ko-KR" altLang="en-US" b="0" dirty="0">
                        <a:solidFill>
                          <a:srgbClr val="0070C0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상자 배치 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점수 및 속도 증가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장애물 격파 기능 아이템 배치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적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도로 위 장애물 설치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도로 위 미행 차량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17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특정 구간을 지나거나 아이템 획득 시 속도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(km/s)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 올라감</a:t>
                      </a:r>
                      <a:endParaRPr lang="en-US" altLang="ko-KR" dirty="0" smtClean="0">
                        <a:solidFill>
                          <a:srgbClr val="0070C0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거리가 늘어날 수록 장애물 출현</a:t>
                      </a:r>
                      <a:r>
                        <a:rPr lang="ko-KR" altLang="en-US" baseline="0" dirty="0" smtClean="0">
                          <a:solidFill>
                            <a:srgbClr val="0070C0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횟수 증가</a:t>
                      </a:r>
                      <a:endParaRPr lang="ko-KR" altLang="en-US" dirty="0" smtClean="0">
                        <a:solidFill>
                          <a:srgbClr val="0070C0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7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현재 점수</a:t>
                      </a:r>
                      <a:r>
                        <a:rPr lang="en-US" altLang="ko-KR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표시</a:t>
                      </a:r>
                      <a:endParaRPr lang="ko-KR" altLang="en-US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최고 점수 저장 및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자동차 이동 및</a:t>
                      </a:r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커브</a:t>
                      </a:r>
                      <a:r>
                        <a:rPr lang="en-US" altLang="ko-KR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사운드</a:t>
                      </a:r>
                      <a:r>
                        <a:rPr lang="en-US" altLang="ko-KR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</a:t>
                      </a:r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아이템획득 사운드</a:t>
                      </a:r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배경음악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6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주행</a:t>
                      </a:r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커브</a:t>
                      </a:r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아이템 획득</a:t>
                      </a:r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도로 충돌</a:t>
                      </a:r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장애물 충돌</a:t>
                      </a:r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장애물 격파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7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003754"/>
              </p:ext>
            </p:extLst>
          </p:nvPr>
        </p:nvGraphicFramePr>
        <p:xfrm>
          <a:off x="467544" y="1484784"/>
          <a:ext cx="8172908" cy="48449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35779"/>
                <a:gridCol w="7137129"/>
              </a:tblGrid>
              <a:tr h="355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355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전체적인 구상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410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자동차 이동 및 조작 구현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410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+mn-lt"/>
                          <a:ea typeface="+mn-ea"/>
                          <a:cs typeface="+mn-cs"/>
                        </a:rPr>
                        <a:t>스테이지 제작</a:t>
                      </a:r>
                      <a:r>
                        <a:rPr lang="en-US" altLang="ko-KR" b="0" dirty="0" smtClean="0"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  <a:ea typeface="+mn-ea"/>
                          <a:cs typeface="+mn-cs"/>
                        </a:rPr>
                        <a:t>도로구성</a:t>
                      </a:r>
                      <a:r>
                        <a:rPr lang="en-US" altLang="ko-KR" b="0" dirty="0" smtClean="0"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410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  <a:ea typeface="+mn-ea"/>
                          <a:cs typeface="+mn-cs"/>
                        </a:rPr>
                        <a:t>자동차와 도로 충돌 체크</a:t>
                      </a:r>
                      <a:endParaRPr lang="ko-KR" altLang="en-US" b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410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중간점검</a:t>
                      </a:r>
                    </a:p>
                  </a:txBody>
                  <a:tcPr/>
                </a:tc>
              </a:tr>
              <a:tr h="410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+mn-lt"/>
                          <a:ea typeface="+mn-ea"/>
                          <a:cs typeface="+mn-cs"/>
                        </a:rPr>
                        <a:t>아이템 구현 및 장애물 구현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410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미행 차량 구현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410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제작 및 효과음 추가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410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종료화면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41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테스트 및 버그 수정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  <a:tr h="410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점검 및 </a:t>
                      </a:r>
                      <a:r>
                        <a:rPr lang="ko-KR" altLang="en-US" dirty="0" err="1" smtClean="0"/>
                        <a:t>릴리즈</a:t>
                      </a:r>
                      <a:endParaRPr lang="ko-KR" altLang="en-US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0" y="332656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게임 일정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(schedule)</a:t>
            </a:r>
            <a:endParaRPr lang="en-US" altLang="ko-KR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2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sz="4000" dirty="0" smtClean="0">
                <a:solidFill>
                  <a:srgbClr val="C0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감사합니다</a:t>
            </a:r>
            <a:r>
              <a:rPr lang="en-US" altLang="ko-KR" sz="4000" dirty="0" smtClean="0">
                <a:solidFill>
                  <a:srgbClr val="C0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.</a:t>
            </a:r>
          </a:p>
          <a:p>
            <a:pPr marL="0" indent="0" algn="ctr">
              <a:buNone/>
            </a:pPr>
            <a:r>
              <a:rPr lang="en-US" altLang="ko-KR" sz="40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Thank you.</a:t>
            </a:r>
            <a:endParaRPr lang="ko-KR" altLang="en-US" sz="4000" dirty="0">
              <a:solidFill>
                <a:srgbClr val="0070C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445</TotalTime>
  <Words>342</Words>
  <Application>Microsoft Office PowerPoint</Application>
  <PresentationFormat>화면 슬라이드 쇼(4:3)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투명도</vt:lpstr>
      <vt:lpstr>Drift (차량방향 급전환 게임)</vt:lpstr>
      <vt:lpstr>목차</vt:lpstr>
      <vt:lpstr>게임 컨셉 (concept)</vt:lpstr>
      <vt:lpstr>PowerPoint 프레젠테이션</vt:lpstr>
      <vt:lpstr>PowerPoint 프레젠테이션</vt:lpstr>
      <vt:lpstr>PowerPoint 프레젠테이션</vt:lpstr>
      <vt:lpstr>개발 범위 (development range)</vt:lpstr>
      <vt:lpstr>PowerPoint 프레젠테이션</vt:lpstr>
      <vt:lpstr>PowerPoint 프레젠테이션</vt:lpstr>
      <vt:lpstr>자체 평가 (estimation)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차량방향 급 전환 게임</dc:title>
  <dc:creator>user1</dc:creator>
  <cp:lastModifiedBy>user1</cp:lastModifiedBy>
  <cp:revision>33</cp:revision>
  <dcterms:created xsi:type="dcterms:W3CDTF">2016-09-18T13:54:09Z</dcterms:created>
  <dcterms:modified xsi:type="dcterms:W3CDTF">2016-09-21T13:06:10Z</dcterms:modified>
</cp:coreProperties>
</file>