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9" r:id="rId5"/>
    <p:sldId id="266" r:id="rId6"/>
    <p:sldId id="267" r:id="rId7"/>
    <p:sldId id="269" r:id="rId8"/>
    <p:sldId id="270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55"/>
    <a:srgbClr val="4C5D6D"/>
    <a:srgbClr val="D8DBD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4" autoAdjust="0"/>
  </p:normalViewPr>
  <p:slideViewPr>
    <p:cSldViewPr>
      <p:cViewPr>
        <p:scale>
          <a:sx n="150" d="100"/>
          <a:sy n="150" d="100"/>
        </p:scale>
        <p:origin x="-1210" y="-17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8B9AE-359A-4CA8-A849-B9CE541EED6B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9A9B-814A-4746-8BEA-889B22E48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8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79A9B-814A-4746-8BEA-889B22E48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74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62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asic Layout">
    <p:bg>
      <p:bgPr>
        <a:solidFill>
          <a:srgbClr val="61B4F6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1"/>
            <a:ext cx="503983" cy="10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539552" y="2070193"/>
            <a:ext cx="1728191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824301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917030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7009757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2824301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917030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009757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5620" y="773955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Pr>
        <a:solidFill>
          <a:srgbClr val="61B4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1"/>
            <a:ext cx="503983" cy="10616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5620" y="773955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23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Pr>
        <a:solidFill>
          <a:srgbClr val="61B4F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83568" y="1167594"/>
            <a:ext cx="2808311" cy="28083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Shape 25" descr="E:\002-KIMS BUSINESS\007-02-Fullslidesppt-Contents\20161206\Real-estate-key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6545" y="1473912"/>
            <a:ext cx="1042357" cy="2195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05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4059818"/>
            <a:ext cx="9144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2 0 1 3 1 8 0 0 4 3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rgbClr val="D8DBDF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최 우 진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hlinkClick r:id="rId3"/>
          </p:cNvPr>
          <p:cNvSpPr txBox="1"/>
          <p:nvPr/>
        </p:nvSpPr>
        <p:spPr>
          <a:xfrm>
            <a:off x="0" y="48045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SCRIPT LANGUAGE TERM PROJECT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74619" y="4371950"/>
            <a:ext cx="794762" cy="27326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3150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서울특별시 지하철 정보 조회</a:t>
            </a:r>
            <a:endParaRPr lang="en-US" altLang="ko-KR" sz="32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" y="3444093"/>
            <a:ext cx="1434930" cy="1699407"/>
          </a:xfrm>
          <a:prstGeom prst="rect">
            <a:avLst/>
          </a:prstGeom>
        </p:spPr>
      </p:pic>
      <p:grpSp>
        <p:nvGrpSpPr>
          <p:cNvPr id="6" name="Shape 132"/>
          <p:cNvGrpSpPr/>
          <p:nvPr/>
        </p:nvGrpSpPr>
        <p:grpSpPr>
          <a:xfrm>
            <a:off x="3131841" y="1347614"/>
            <a:ext cx="6012162" cy="540000"/>
            <a:chOff x="3131841" y="1442348"/>
            <a:chExt cx="6012162" cy="540000"/>
          </a:xfrm>
        </p:grpSpPr>
        <p:sp>
          <p:nvSpPr>
            <p:cNvPr id="7" name="Shape 133"/>
            <p:cNvSpPr/>
            <p:nvPr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sz="1800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   TOPIC</a:t>
              </a:r>
              <a:endParaRPr lang="ko-KR" altLang="en-US"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34"/>
            <p:cNvSpPr/>
            <p:nvPr/>
          </p:nvSpPr>
          <p:spPr>
            <a:xfrm>
              <a:off x="3180601" y="1478346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35"/>
            <p:cNvSpPr txBox="1"/>
            <p:nvPr/>
          </p:nvSpPr>
          <p:spPr>
            <a:xfrm>
              <a:off x="3192806" y="1527680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</p:grpSp>
      <p:grpSp>
        <p:nvGrpSpPr>
          <p:cNvPr id="10" name="Shape 136"/>
          <p:cNvGrpSpPr/>
          <p:nvPr/>
        </p:nvGrpSpPr>
        <p:grpSpPr>
          <a:xfrm>
            <a:off x="3402125" y="1995686"/>
            <a:ext cx="5749180" cy="540000"/>
            <a:chOff x="3402125" y="2134748"/>
            <a:chExt cx="5749180" cy="540000"/>
          </a:xfrm>
        </p:grpSpPr>
        <p:sp>
          <p:nvSpPr>
            <p:cNvPr id="11" name="Shape 137"/>
            <p:cNvSpPr/>
            <p:nvPr/>
          </p:nvSpPr>
          <p:spPr>
            <a:xfrm rot="-5400000">
              <a:off x="6006715" y="-469842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800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altLang="ko-KR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TIME TABLE</a:t>
              </a:r>
              <a:endParaRPr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38"/>
            <p:cNvSpPr/>
            <p:nvPr/>
          </p:nvSpPr>
          <p:spPr>
            <a:xfrm>
              <a:off x="3442658" y="2170748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9"/>
            <p:cNvSpPr txBox="1"/>
            <p:nvPr/>
          </p:nvSpPr>
          <p:spPr>
            <a:xfrm>
              <a:off x="3469512" y="2220082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</p:grpSp>
      <p:grpSp>
        <p:nvGrpSpPr>
          <p:cNvPr id="14" name="Shape 140"/>
          <p:cNvGrpSpPr/>
          <p:nvPr/>
        </p:nvGrpSpPr>
        <p:grpSpPr>
          <a:xfrm>
            <a:off x="3672405" y="2643758"/>
            <a:ext cx="5471596" cy="540000"/>
            <a:chOff x="3672405" y="2827149"/>
            <a:chExt cx="5471596" cy="540000"/>
          </a:xfrm>
        </p:grpSpPr>
        <p:sp>
          <p:nvSpPr>
            <p:cNvPr id="15" name="Shape 141"/>
            <p:cNvSpPr/>
            <p:nvPr/>
          </p:nvSpPr>
          <p:spPr>
            <a:xfrm rot="16200000">
              <a:off x="6138203" y="361351"/>
              <a:ext cx="540000" cy="547159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GITHUB</a:t>
              </a:r>
              <a:endParaRPr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42"/>
            <p:cNvSpPr/>
            <p:nvPr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43"/>
            <p:cNvSpPr txBox="1"/>
            <p:nvPr/>
          </p:nvSpPr>
          <p:spPr>
            <a:xfrm>
              <a:off x="3746219" y="29124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</p:grpSp>
      <p:sp>
        <p:nvSpPr>
          <p:cNvPr id="22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INDEX</a:t>
            </a:r>
            <a:endParaRPr lang="en" sz="4000" dirty="0">
              <a:latin typeface="+mj-lt"/>
            </a:endParaRPr>
          </a:p>
        </p:txBody>
      </p:sp>
      <p:sp>
        <p:nvSpPr>
          <p:cNvPr id="23" name="Shape 158"/>
          <p:cNvSpPr txBox="1">
            <a:spLocks/>
          </p:cNvSpPr>
          <p:nvPr/>
        </p:nvSpPr>
        <p:spPr>
          <a:xfrm>
            <a:off x="3203850" y="885826"/>
            <a:ext cx="6192686" cy="3177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dirty="0">
                <a:latin typeface="+mj-lt"/>
              </a:rPr>
              <a:t>SEOUL SUBWAY INFORMATION</a:t>
            </a:r>
            <a:endParaRPr lang="en" dirty="0">
              <a:latin typeface="+mj-lt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4" y="1601256"/>
            <a:ext cx="2515986" cy="2515986"/>
          </a:xfrm>
          <a:prstGeom prst="rect">
            <a:avLst/>
          </a:prstGeom>
        </p:spPr>
      </p:pic>
      <p:grpSp>
        <p:nvGrpSpPr>
          <p:cNvPr id="18" name="Shape 144"/>
          <p:cNvGrpSpPr/>
          <p:nvPr/>
        </p:nvGrpSpPr>
        <p:grpSpPr>
          <a:xfrm>
            <a:off x="3402123" y="3291830"/>
            <a:ext cx="5749179" cy="540000"/>
            <a:chOff x="3402123" y="3519551"/>
            <a:chExt cx="5749179" cy="540000"/>
          </a:xfrm>
        </p:grpSpPr>
        <p:sp>
          <p:nvSpPr>
            <p:cNvPr id="19" name="Shape 145"/>
            <p:cNvSpPr/>
            <p:nvPr/>
          </p:nvSpPr>
          <p:spPr>
            <a:xfrm rot="16200000">
              <a:off x="6006713" y="914961"/>
              <a:ext cx="540000" cy="57491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 DEMONSTRATION</a:t>
              </a:r>
              <a:endParaRPr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146"/>
            <p:cNvSpPr/>
            <p:nvPr/>
          </p:nvSpPr>
          <p:spPr>
            <a:xfrm>
              <a:off x="3442658" y="3555550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147"/>
            <p:cNvSpPr txBox="1"/>
            <p:nvPr/>
          </p:nvSpPr>
          <p:spPr>
            <a:xfrm>
              <a:off x="3448442" y="36048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</p:grpSp>
      <p:grpSp>
        <p:nvGrpSpPr>
          <p:cNvPr id="24" name="Shape 148"/>
          <p:cNvGrpSpPr/>
          <p:nvPr/>
        </p:nvGrpSpPr>
        <p:grpSpPr>
          <a:xfrm>
            <a:off x="3131841" y="3939902"/>
            <a:ext cx="6012160" cy="540000"/>
            <a:chOff x="3131841" y="4211951"/>
            <a:chExt cx="6012160" cy="540000"/>
          </a:xfrm>
        </p:grpSpPr>
        <p:sp>
          <p:nvSpPr>
            <p:cNvPr id="25" name="Shape 149"/>
            <p:cNvSpPr/>
            <p:nvPr/>
          </p:nvSpPr>
          <p:spPr>
            <a:xfrm rot="16200000">
              <a:off x="5867921" y="1475871"/>
              <a:ext cx="540000" cy="6012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      FURTHER PLAN</a:t>
              </a:r>
              <a:endParaRPr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50"/>
            <p:cNvSpPr/>
            <p:nvPr/>
          </p:nvSpPr>
          <p:spPr>
            <a:xfrm>
              <a:off x="3180601" y="4247951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151"/>
            <p:cNvSpPr txBox="1"/>
            <p:nvPr/>
          </p:nvSpPr>
          <p:spPr>
            <a:xfrm>
              <a:off x="3175268" y="4297285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80"/>
          <p:cNvSpPr/>
          <p:nvPr/>
        </p:nvSpPr>
        <p:spPr>
          <a:xfrm>
            <a:off x="287297" y="1229218"/>
            <a:ext cx="2942907" cy="2988332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endParaRPr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TOPIC</a:t>
            </a:r>
            <a:endParaRPr lang="en" sz="4000" dirty="0">
              <a:latin typeface="+mj-lt"/>
            </a:endParaRPr>
          </a:p>
        </p:txBody>
      </p:sp>
      <p:sp>
        <p:nvSpPr>
          <p:cNvPr id="10" name="Shape 163"/>
          <p:cNvSpPr txBox="1">
            <a:spLocks/>
          </p:cNvSpPr>
          <p:nvPr/>
        </p:nvSpPr>
        <p:spPr>
          <a:xfrm>
            <a:off x="3455875" y="1789348"/>
            <a:ext cx="5148063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시간의 효율적인 사용</a:t>
            </a:r>
            <a:endParaRPr lang="en" sz="2800" b="1" dirty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64"/>
          <p:cNvSpPr txBox="1">
            <a:spLocks/>
          </p:cNvSpPr>
          <p:nvPr/>
        </p:nvSpPr>
        <p:spPr>
          <a:xfrm>
            <a:off x="3528394" y="2355726"/>
            <a:ext cx="6228182" cy="1133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이용자가 지하철 시간을 지키는게 아닌</a:t>
            </a:r>
            <a:r>
              <a:rPr lang="en-US" altLang="ko-K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          </a:t>
            </a:r>
            <a:r>
              <a:rPr lang="ko-KR" altLang="en-US" sz="14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rPr>
              <a:t>지하철이 이용자에게 시간을 지킨다</a:t>
            </a:r>
            <a:r>
              <a:rPr lang="en-US" altLang="ko-KR" sz="14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" altLang="ko-KR" sz="1400" b="1" dirty="0">
              <a:solidFill>
                <a:srgbClr val="FFCE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0" y="1684204"/>
            <a:ext cx="2078360" cy="20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TIME TABLE</a:t>
            </a:r>
            <a:endParaRPr lang="en" sz="4000" dirty="0">
              <a:latin typeface="+mj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01763"/>
              </p:ext>
            </p:extLst>
          </p:nvPr>
        </p:nvGraphicFramePr>
        <p:xfrm>
          <a:off x="539552" y="915566"/>
          <a:ext cx="8064897" cy="37444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1927921211"/>
                    </a:ext>
                  </a:extLst>
                </a:gridCol>
                <a:gridCol w="3079324">
                  <a:extLst>
                    <a:ext uri="{9D8B030D-6E8A-4147-A177-3AD203B41FA5}">
                      <a16:colId xmlns:a16="http://schemas.microsoft.com/office/drawing/2014/main" val="3095713307"/>
                    </a:ext>
                  </a:extLst>
                </a:gridCol>
                <a:gridCol w="3325153">
                  <a:extLst>
                    <a:ext uri="{9D8B030D-6E8A-4147-A177-3AD203B41FA5}">
                      <a16:colId xmlns:a16="http://schemas.microsoft.com/office/drawing/2014/main" val="782765142"/>
                    </a:ext>
                  </a:extLst>
                </a:gridCol>
                <a:gridCol w="853930">
                  <a:extLst>
                    <a:ext uri="{9D8B030D-6E8A-4147-A177-3AD203B41FA5}">
                      <a16:colId xmlns:a16="http://schemas.microsoft.com/office/drawing/2014/main" val="685493343"/>
                    </a:ext>
                  </a:extLst>
                </a:gridCol>
              </a:tblGrid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시행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488556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국가 공공 데이터 활용 사례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078748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기획발표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국가 공공 데이터 포털 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669128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위치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도착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205871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미흡한점 보완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 (code refactoring)</a:t>
                      </a:r>
                      <a:endParaRPr lang="ko-KR" altLang="en-US" sz="1200" b="1" dirty="0">
                        <a:solidFill>
                          <a:srgbClr val="D8DBD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89694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정보 검색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최단 경로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자주 이용하는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936237"/>
                  </a:ext>
                </a:extLst>
              </a:tr>
              <a:tr h="40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이메일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데이터베이스 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이메일 및 데이터베이스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090412"/>
                  </a:ext>
                </a:extLst>
              </a:tr>
              <a:tr h="40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C++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연동 파일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 배포파일 작성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최종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패키징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9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2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Shape 659"/>
          <p:cNvGrpSpPr/>
          <p:nvPr/>
        </p:nvGrpSpPr>
        <p:grpSpPr>
          <a:xfrm>
            <a:off x="434924" y="1290476"/>
            <a:ext cx="8205237" cy="2961350"/>
            <a:chOff x="255195" y="1165326"/>
            <a:chExt cx="8292767" cy="2126504"/>
          </a:xfrm>
        </p:grpSpPr>
        <p:cxnSp>
          <p:nvCxnSpPr>
            <p:cNvPr id="238" name="Shape 660"/>
            <p:cNvCxnSpPr>
              <a:stCxn id="246" idx="3"/>
            </p:cNvCxnSpPr>
            <p:nvPr/>
          </p:nvCxnSpPr>
          <p:spPr>
            <a:xfrm>
              <a:off x="704371" y="2952994"/>
              <a:ext cx="78282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Shape 665"/>
            <p:cNvSpPr txBox="1"/>
            <p:nvPr/>
          </p:nvSpPr>
          <p:spPr>
            <a:xfrm>
              <a:off x="704365" y="3014832"/>
              <a:ext cx="782806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>
                <a:buSzPct val="25000"/>
              </a:pPr>
              <a:r>
                <a:rPr lang="en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" sz="1200" dirty="0">
                  <a:solidFill>
                    <a:srgbClr val="FFCE55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r>
                <a:rPr lang="en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18        19        20         21        22        23        24        25        26        27       28        29         30        </a:t>
              </a:r>
              <a:r>
                <a:rPr lang="en" sz="1200" dirty="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  <p:sp>
          <p:nvSpPr>
            <p:cNvPr id="240" name="Shape 666"/>
            <p:cNvSpPr txBox="1"/>
            <p:nvPr/>
          </p:nvSpPr>
          <p:spPr>
            <a:xfrm>
              <a:off x="255195" y="1165326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3.0</a:t>
              </a:r>
            </a:p>
          </p:txBody>
        </p:sp>
        <p:sp>
          <p:nvSpPr>
            <p:cNvPr id="241" name="Shape 667"/>
            <p:cNvSpPr txBox="1"/>
            <p:nvPr/>
          </p:nvSpPr>
          <p:spPr>
            <a:xfrm>
              <a:off x="255195" y="1441470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2.5</a:t>
              </a:r>
            </a:p>
          </p:txBody>
        </p:sp>
        <p:sp>
          <p:nvSpPr>
            <p:cNvPr id="242" name="Shape 668"/>
            <p:cNvSpPr txBox="1"/>
            <p:nvPr/>
          </p:nvSpPr>
          <p:spPr>
            <a:xfrm>
              <a:off x="255195" y="1717615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2.0</a:t>
              </a:r>
            </a:p>
          </p:txBody>
        </p:sp>
        <p:sp>
          <p:nvSpPr>
            <p:cNvPr id="243" name="Shape 669"/>
            <p:cNvSpPr txBox="1"/>
            <p:nvPr/>
          </p:nvSpPr>
          <p:spPr>
            <a:xfrm>
              <a:off x="255195" y="1993758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</a:p>
          </p:txBody>
        </p:sp>
        <p:sp>
          <p:nvSpPr>
            <p:cNvPr id="244" name="Shape 670"/>
            <p:cNvSpPr txBox="1"/>
            <p:nvPr/>
          </p:nvSpPr>
          <p:spPr>
            <a:xfrm>
              <a:off x="255195" y="2269902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</a:p>
          </p:txBody>
        </p:sp>
        <p:sp>
          <p:nvSpPr>
            <p:cNvPr id="245" name="Shape 671"/>
            <p:cNvSpPr txBox="1"/>
            <p:nvPr/>
          </p:nvSpPr>
          <p:spPr>
            <a:xfrm>
              <a:off x="255195" y="2546047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</a:p>
          </p:txBody>
        </p:sp>
        <p:sp>
          <p:nvSpPr>
            <p:cNvPr id="246" name="Shape 661"/>
            <p:cNvSpPr txBox="1"/>
            <p:nvPr/>
          </p:nvSpPr>
          <p:spPr>
            <a:xfrm>
              <a:off x="255195" y="2822189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</a:p>
          </p:txBody>
        </p:sp>
        <p:cxnSp>
          <p:nvCxnSpPr>
            <p:cNvPr id="247" name="Shape 672"/>
            <p:cNvCxnSpPr>
              <a:stCxn id="246" idx="3"/>
            </p:cNvCxnSpPr>
            <p:nvPr/>
          </p:nvCxnSpPr>
          <p:spPr>
            <a:xfrm rot="10800000" flipH="1">
              <a:off x="704371" y="1296094"/>
              <a:ext cx="14700" cy="16569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Shape 673"/>
            <p:cNvCxnSpPr/>
            <p:nvPr/>
          </p:nvCxnSpPr>
          <p:spPr>
            <a:xfrm>
              <a:off x="704370" y="2676851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Shape 674"/>
            <p:cNvCxnSpPr/>
            <p:nvPr/>
          </p:nvCxnSpPr>
          <p:spPr>
            <a:xfrm>
              <a:off x="704368" y="2400709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Shape 675"/>
            <p:cNvCxnSpPr/>
            <p:nvPr/>
          </p:nvCxnSpPr>
          <p:spPr>
            <a:xfrm>
              <a:off x="704368" y="2124567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Shape 676"/>
            <p:cNvCxnSpPr/>
            <p:nvPr/>
          </p:nvCxnSpPr>
          <p:spPr>
            <a:xfrm>
              <a:off x="704366" y="1848425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Shape 677"/>
            <p:cNvCxnSpPr/>
            <p:nvPr/>
          </p:nvCxnSpPr>
          <p:spPr>
            <a:xfrm>
              <a:off x="704366" y="1572283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Shape 678"/>
            <p:cNvCxnSpPr/>
            <p:nvPr/>
          </p:nvCxnSpPr>
          <p:spPr>
            <a:xfrm>
              <a:off x="704364" y="1299446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Shape 679"/>
            <p:cNvCxnSpPr/>
            <p:nvPr/>
          </p:nvCxnSpPr>
          <p:spPr>
            <a:xfrm rot="10800000" flipH="1">
              <a:off x="8533332" y="1296131"/>
              <a:ext cx="14630" cy="1656862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0" name="Shape 680"/>
          <p:cNvCxnSpPr>
            <a:cxnSpLocks/>
          </p:cNvCxnSpPr>
          <p:nvPr/>
        </p:nvCxnSpPr>
        <p:spPr>
          <a:xfrm>
            <a:off x="1115616" y="3006676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sp>
        <p:nvSpPr>
          <p:cNvPr id="44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GITHUB</a:t>
            </a:r>
            <a:endParaRPr lang="en" sz="4000" dirty="0">
              <a:latin typeface="+mj-lt"/>
            </a:endParaRPr>
          </a:p>
        </p:txBody>
      </p:sp>
      <p:sp>
        <p:nvSpPr>
          <p:cNvPr id="47" name="Shape 158"/>
          <p:cNvSpPr txBox="1">
            <a:spLocks/>
          </p:cNvSpPr>
          <p:nvPr/>
        </p:nvSpPr>
        <p:spPr>
          <a:xfrm>
            <a:off x="5907029" y="1088832"/>
            <a:ext cx="2802549" cy="3177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1500" dirty="0">
                <a:solidFill>
                  <a:srgbClr val="FFCE55"/>
                </a:solidFill>
                <a:latin typeface="+mj-lt"/>
              </a:rPr>
              <a:t>5/17 ~ 5/31 </a:t>
            </a:r>
            <a:r>
              <a:rPr lang="en-US" sz="1500" dirty="0">
                <a:latin typeface="+mj-lt"/>
              </a:rPr>
              <a:t>COMMIT GRAPH</a:t>
            </a:r>
            <a:endParaRPr lang="en" sz="1500" dirty="0">
              <a:latin typeface="+mj-lt"/>
            </a:endParaRPr>
          </a:p>
        </p:txBody>
      </p:sp>
      <p:cxnSp>
        <p:nvCxnSpPr>
          <p:cNvPr id="54" name="Shape 680"/>
          <p:cNvCxnSpPr>
            <a:cxnSpLocks/>
          </p:cNvCxnSpPr>
          <p:nvPr/>
        </p:nvCxnSpPr>
        <p:spPr>
          <a:xfrm>
            <a:off x="1619672" y="3006673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57" name="Shape 680"/>
          <p:cNvCxnSpPr>
            <a:cxnSpLocks/>
          </p:cNvCxnSpPr>
          <p:nvPr/>
        </p:nvCxnSpPr>
        <p:spPr>
          <a:xfrm>
            <a:off x="2123728" y="3006673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58" name="Shape 680"/>
          <p:cNvCxnSpPr>
            <a:cxnSpLocks/>
          </p:cNvCxnSpPr>
          <p:nvPr/>
        </p:nvCxnSpPr>
        <p:spPr>
          <a:xfrm>
            <a:off x="2627784" y="3011052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59" name="Shape 680"/>
          <p:cNvCxnSpPr>
            <a:cxnSpLocks/>
          </p:cNvCxnSpPr>
          <p:nvPr/>
        </p:nvCxnSpPr>
        <p:spPr>
          <a:xfrm>
            <a:off x="3208251" y="3010855"/>
            <a:ext cx="521946" cy="763146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65" name="Shape 680"/>
          <p:cNvCxnSpPr>
            <a:cxnSpLocks/>
          </p:cNvCxnSpPr>
          <p:nvPr/>
        </p:nvCxnSpPr>
        <p:spPr>
          <a:xfrm>
            <a:off x="4211960" y="3006673"/>
            <a:ext cx="504056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67" name="Shape 680"/>
          <p:cNvCxnSpPr>
            <a:cxnSpLocks/>
          </p:cNvCxnSpPr>
          <p:nvPr/>
        </p:nvCxnSpPr>
        <p:spPr>
          <a:xfrm>
            <a:off x="4752074" y="3003798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68" name="Shape 680"/>
          <p:cNvCxnSpPr>
            <a:cxnSpLocks/>
          </p:cNvCxnSpPr>
          <p:nvPr/>
        </p:nvCxnSpPr>
        <p:spPr>
          <a:xfrm>
            <a:off x="5259148" y="3003798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69" name="Shape 680"/>
          <p:cNvCxnSpPr>
            <a:cxnSpLocks/>
          </p:cNvCxnSpPr>
          <p:nvPr/>
        </p:nvCxnSpPr>
        <p:spPr>
          <a:xfrm>
            <a:off x="5796136" y="3003798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74" name="Shape 680"/>
          <p:cNvCxnSpPr>
            <a:cxnSpLocks/>
          </p:cNvCxnSpPr>
          <p:nvPr/>
        </p:nvCxnSpPr>
        <p:spPr>
          <a:xfrm flipV="1">
            <a:off x="3730198" y="3010855"/>
            <a:ext cx="467215" cy="763146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81" name="Shape 680"/>
          <p:cNvCxnSpPr>
            <a:cxnSpLocks/>
          </p:cNvCxnSpPr>
          <p:nvPr/>
        </p:nvCxnSpPr>
        <p:spPr>
          <a:xfrm>
            <a:off x="6300192" y="3006673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82" name="Shape 680"/>
          <p:cNvCxnSpPr>
            <a:cxnSpLocks/>
          </p:cNvCxnSpPr>
          <p:nvPr/>
        </p:nvCxnSpPr>
        <p:spPr>
          <a:xfrm>
            <a:off x="6804248" y="3006673"/>
            <a:ext cx="576064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83" name="Shape 680"/>
          <p:cNvCxnSpPr>
            <a:cxnSpLocks/>
          </p:cNvCxnSpPr>
          <p:nvPr/>
        </p:nvCxnSpPr>
        <p:spPr>
          <a:xfrm>
            <a:off x="7308304" y="3006673"/>
            <a:ext cx="444432" cy="0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84" name="Shape 680"/>
          <p:cNvCxnSpPr>
            <a:cxnSpLocks/>
          </p:cNvCxnSpPr>
          <p:nvPr/>
        </p:nvCxnSpPr>
        <p:spPr>
          <a:xfrm>
            <a:off x="7812360" y="2998298"/>
            <a:ext cx="498292" cy="12557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cxnSp>
        <p:nvCxnSpPr>
          <p:cNvPr id="91" name="Shape 680"/>
          <p:cNvCxnSpPr>
            <a:cxnSpLocks/>
          </p:cNvCxnSpPr>
          <p:nvPr/>
        </p:nvCxnSpPr>
        <p:spPr>
          <a:xfrm flipH="1" flipV="1">
            <a:off x="7859831" y="2998294"/>
            <a:ext cx="473299" cy="1783"/>
          </a:xfrm>
          <a:prstGeom prst="straightConnector1">
            <a:avLst/>
          </a:prstGeom>
          <a:noFill/>
          <a:ln w="38100" cap="rnd" cmpd="sng">
            <a:solidFill>
              <a:srgbClr val="FFCE55"/>
            </a:solidFill>
            <a:prstDash val="solid"/>
            <a:round/>
            <a:headEnd type="oval" w="lg" len="lg"/>
            <a:tailEnd type="none" w="med" len="med"/>
          </a:ln>
        </p:spPr>
      </p:cxnSp>
      <p:sp>
        <p:nvSpPr>
          <p:cNvPr id="109" name="Shape 163"/>
          <p:cNvSpPr txBox="1">
            <a:spLocks/>
          </p:cNvSpPr>
          <p:nvPr/>
        </p:nvSpPr>
        <p:spPr>
          <a:xfrm>
            <a:off x="2915816" y="4309397"/>
            <a:ext cx="3346384" cy="4225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https://github.com/wj-choi/script</a:t>
            </a:r>
            <a:endParaRPr lang="en" sz="1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58"/>
          <p:cNvSpPr txBox="1">
            <a:spLocks/>
          </p:cNvSpPr>
          <p:nvPr/>
        </p:nvSpPr>
        <p:spPr>
          <a:xfrm>
            <a:off x="755574" y="1059582"/>
            <a:ext cx="1296146" cy="3177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1500" dirty="0">
                <a:solidFill>
                  <a:srgbClr val="FFCE55"/>
                </a:solidFill>
                <a:latin typeface="+mj-lt"/>
              </a:rPr>
              <a:t>14 commits</a:t>
            </a:r>
            <a:endParaRPr lang="e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5D6D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9662"/>
            <a:ext cx="1619250" cy="1619250"/>
          </a:xfrm>
          <a:prstGeom prst="rect">
            <a:avLst/>
          </a:prstGeom>
        </p:spPr>
      </p:pic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995935" y="2147322"/>
            <a:ext cx="5148063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프로그램 시연</a:t>
            </a:r>
            <a:endParaRPr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995935" y="2723385"/>
            <a:ext cx="5148063" cy="28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Demonstration</a:t>
            </a:r>
            <a:endParaRPr lang="en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86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39752" y="915566"/>
            <a:ext cx="4392488" cy="378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FURTHER PLAN</a:t>
            </a:r>
            <a:endParaRPr lang="en" sz="400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84548"/>
            <a:ext cx="3816424" cy="2261924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627784" y="3770461"/>
            <a:ext cx="864096" cy="226402"/>
          </a:xfrm>
        </p:spPr>
        <p:txBody>
          <a:bodyPr/>
          <a:lstStyle/>
          <a:p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</a:t>
            </a:r>
            <a:r>
              <a:rPr lang="ko-KR" altLang="en-US" sz="10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출발역</a:t>
            </a:r>
            <a:endParaRPr lang="en-US" altLang="ko-KR" sz="10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784" y="3742086"/>
            <a:ext cx="936104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27784" y="4120852"/>
            <a:ext cx="936104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627784" y="4151667"/>
            <a:ext cx="864096" cy="226402"/>
          </a:xfrm>
        </p:spPr>
        <p:txBody>
          <a:bodyPr/>
          <a:lstStyle/>
          <a:p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</a:t>
            </a:r>
            <a:r>
              <a:rPr lang="ko-KR" altLang="en-US" sz="10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도착역</a:t>
            </a:r>
            <a:endParaRPr lang="en-US" altLang="ko-KR" sz="10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" name="Shape 876"/>
          <p:cNvSpPr/>
          <p:nvPr/>
        </p:nvSpPr>
        <p:spPr>
          <a:xfrm>
            <a:off x="3305021" y="3812721"/>
            <a:ext cx="186859" cy="1569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FFCE5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876"/>
          <p:cNvSpPr/>
          <p:nvPr/>
        </p:nvSpPr>
        <p:spPr>
          <a:xfrm>
            <a:off x="3305020" y="4188916"/>
            <a:ext cx="186859" cy="1569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4C5D6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27784" y="1384910"/>
            <a:ext cx="3816424" cy="2261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27784" y="1015216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SEOUL</a:t>
            </a:r>
            <a:r>
              <a:rPr lang="ko-KR" altLang="en-US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SUBWAY</a:t>
            </a:r>
            <a:r>
              <a:rPr lang="ko-KR" altLang="en-US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INFORMATION</a:t>
            </a:r>
            <a:endParaRPr lang="ko-KR" altLang="en-US" dirty="0">
              <a:solidFill>
                <a:srgbClr val="4C5D6D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5897" y="3739646"/>
            <a:ext cx="1008112" cy="669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635896" y="3958110"/>
            <a:ext cx="1008112" cy="378766"/>
          </a:xfrm>
        </p:spPr>
        <p:txBody>
          <a:bodyPr/>
          <a:lstStyle/>
          <a:p>
            <a:pPr algn="ctr"/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방면 </a:t>
            </a:r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00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 </a:t>
            </a:r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</a:t>
            </a:r>
            <a:endParaRPr lang="en-US" altLang="ko-KR" sz="1000" dirty="0">
              <a:solidFill>
                <a:srgbClr val="4C5D6D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방면 </a:t>
            </a:r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00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 </a:t>
            </a:r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</a:t>
            </a:r>
            <a:endParaRPr lang="en-US" altLang="ko-KR" sz="1000" dirty="0">
              <a:solidFill>
                <a:srgbClr val="4C5D6D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8144" y="3739646"/>
            <a:ext cx="576064" cy="2904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875587" y="3812229"/>
            <a:ext cx="568621" cy="142866"/>
          </a:xfrm>
        </p:spPr>
        <p:txBody>
          <a:bodyPr/>
          <a:lstStyle/>
          <a:p>
            <a:pPr algn="ctr"/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정보 저장</a:t>
            </a:r>
            <a:endParaRPr lang="en-US" altLang="ko-KR" sz="1000" dirty="0">
              <a:solidFill>
                <a:srgbClr val="4C5D6D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8144" y="4104068"/>
            <a:ext cx="576064" cy="2904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5875587" y="4176651"/>
            <a:ext cx="568621" cy="142866"/>
          </a:xfrm>
        </p:spPr>
        <p:txBody>
          <a:bodyPr/>
          <a:lstStyle/>
          <a:p>
            <a:pPr algn="ctr"/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메일 전송</a:t>
            </a:r>
            <a:endParaRPr lang="en-US" altLang="ko-KR" sz="1000" dirty="0">
              <a:solidFill>
                <a:srgbClr val="4C5D6D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3629056" y="3784709"/>
            <a:ext cx="1022396" cy="160453"/>
          </a:xfrm>
        </p:spPr>
        <p:txBody>
          <a:bodyPr/>
          <a:lstStyle/>
          <a:p>
            <a:pPr algn="ctr"/>
            <a:r>
              <a:rPr lang="ko-KR" altLang="en-US" sz="10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열차 도착 시간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4716015" y="3790353"/>
            <a:ext cx="1087565" cy="160453"/>
          </a:xfrm>
        </p:spPr>
        <p:txBody>
          <a:bodyPr/>
          <a:lstStyle/>
          <a:p>
            <a:pPr algn="ctr"/>
            <a:r>
              <a:rPr lang="ko-KR" altLang="en-US" sz="10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소요 시간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16015" y="3739646"/>
            <a:ext cx="1080122" cy="669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4755283" y="3958110"/>
            <a:ext cx="1008112" cy="378766"/>
          </a:xfrm>
        </p:spPr>
        <p:txBody>
          <a:bodyPr/>
          <a:lstStyle/>
          <a:p>
            <a:pPr algn="ctr"/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</a:t>
            </a:r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 </a:t>
            </a:r>
            <a:endParaRPr lang="en-US" altLang="ko-KR" sz="1000" dirty="0">
              <a:solidFill>
                <a:srgbClr val="4C5D6D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 </a:t>
            </a:r>
            <a:r>
              <a:rPr lang="ko-KR" altLang="en-US" sz="1000" dirty="0">
                <a:solidFill>
                  <a:srgbClr val="4C5D6D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회   환승</a:t>
            </a:r>
            <a:endParaRPr lang="en-US" altLang="ko-KR" sz="1000" dirty="0">
              <a:solidFill>
                <a:srgbClr val="4C5D6D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26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7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7812" b="781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3" name="Shape 280"/>
          <p:cNvSpPr/>
          <p:nvPr/>
        </p:nvSpPr>
        <p:spPr>
          <a:xfrm>
            <a:off x="2627783" y="627533"/>
            <a:ext cx="3888432" cy="3888432"/>
          </a:xfrm>
          <a:prstGeom prst="ellipse">
            <a:avLst/>
          </a:prstGeom>
          <a:solidFill>
            <a:srgbClr val="FFCE55">
              <a:alpha val="85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281"/>
          <p:cNvSpPr/>
          <p:nvPr/>
        </p:nvSpPr>
        <p:spPr>
          <a:xfrm>
            <a:off x="2771800" y="771550"/>
            <a:ext cx="3600399" cy="3600399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06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234</Words>
  <Application>Microsoft Office PowerPoint</Application>
  <PresentationFormat>화면 슬라이드 쇼(16:9)</PresentationFormat>
  <Paragraphs>81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Koverwatch</vt:lpstr>
      <vt:lpstr>맑은 고딕</vt:lpstr>
      <vt:lpstr>Arial</vt:lpstr>
      <vt:lpstr>Calibri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최우진</cp:lastModifiedBy>
  <cp:revision>77</cp:revision>
  <dcterms:created xsi:type="dcterms:W3CDTF">2014-04-01T16:27:38Z</dcterms:created>
  <dcterms:modified xsi:type="dcterms:W3CDTF">2017-06-07T17:06:19Z</dcterms:modified>
</cp:coreProperties>
</file>