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69" r:id="rId4"/>
    <p:sldId id="267" r:id="rId5"/>
    <p:sldId id="270" r:id="rId6"/>
    <p:sldId id="268" r:id="rId7"/>
    <p:sldId id="261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55"/>
    <a:srgbClr val="4C5D6D"/>
    <a:srgbClr val="D8DBD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26" y="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8B9AE-359A-4CA8-A849-B9CE541EED6B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79A9B-814A-4746-8BEA-889B22E48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8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79A9B-814A-4746-8BEA-889B22E48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13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838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027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asic Layout">
    <p:bg>
      <p:bgPr>
        <a:solidFill>
          <a:srgbClr val="61B4F6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0432" y="3939901"/>
            <a:ext cx="503983" cy="106161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539552" y="2070193"/>
            <a:ext cx="1728191" cy="194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824301" y="1439512"/>
            <a:ext cx="1536169" cy="153616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4917030" y="1439512"/>
            <a:ext cx="1536169" cy="153616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7009757" y="1439512"/>
            <a:ext cx="1536169" cy="153616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2824301" y="3135467"/>
            <a:ext cx="1536169" cy="153616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4917030" y="3135467"/>
            <a:ext cx="1536169" cy="153616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7009757" y="3135467"/>
            <a:ext cx="1536169" cy="153616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25" y="150470"/>
            <a:ext cx="9144000" cy="64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5620" y="773955"/>
            <a:ext cx="9118500" cy="22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8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">
    <p:bg>
      <p:bgPr>
        <a:solidFill>
          <a:srgbClr val="61B4F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E:\002-KIMS BUSINESS\007-02-Fullslidesppt-Contents\20161206\Real-estate-ke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0432" y="3939901"/>
            <a:ext cx="503983" cy="10616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25" y="150470"/>
            <a:ext cx="9144000" cy="64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25620" y="773955"/>
            <a:ext cx="9118500" cy="22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003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Layout">
    <p:bg>
      <p:bgPr>
        <a:solidFill>
          <a:srgbClr val="61B4F6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683568" y="1167594"/>
            <a:ext cx="2808311" cy="28083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Shape 25" descr="E:\002-KIMS BUSINESS\007-02-Fullslidesppt-Contents\20161206\Real-estate-key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66545" y="1473912"/>
            <a:ext cx="1042357" cy="2195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701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4059818"/>
            <a:ext cx="9144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2 0 1 3 1 8 0 0 4 3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 dirty="0">
              <a:solidFill>
                <a:srgbClr val="D8DBDF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최 우 진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hlinkClick r:id="rId3"/>
          </p:cNvPr>
          <p:cNvSpPr txBox="1"/>
          <p:nvPr/>
        </p:nvSpPr>
        <p:spPr>
          <a:xfrm>
            <a:off x="0" y="480457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SCRIPT LANGUAGE TERM PROJECT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74619" y="4371950"/>
            <a:ext cx="794762" cy="273262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0" y="331509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서울특별시 지하철 정보 조회</a:t>
            </a:r>
            <a:endParaRPr lang="en-US" altLang="ko-KR" sz="32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6" y="3444093"/>
            <a:ext cx="1434930" cy="1699407"/>
          </a:xfrm>
          <a:prstGeom prst="rect">
            <a:avLst/>
          </a:prstGeom>
        </p:spPr>
      </p:pic>
      <p:grpSp>
        <p:nvGrpSpPr>
          <p:cNvPr id="6" name="Shape 132"/>
          <p:cNvGrpSpPr/>
          <p:nvPr/>
        </p:nvGrpSpPr>
        <p:grpSpPr>
          <a:xfrm>
            <a:off x="3131841" y="1707654"/>
            <a:ext cx="6012162" cy="540000"/>
            <a:chOff x="3131841" y="1442348"/>
            <a:chExt cx="6012162" cy="540000"/>
          </a:xfrm>
        </p:grpSpPr>
        <p:sp>
          <p:nvSpPr>
            <p:cNvPr id="7" name="Shape 133"/>
            <p:cNvSpPr/>
            <p:nvPr/>
          </p:nvSpPr>
          <p:spPr>
            <a:xfrm rot="162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55"/>
            </a:solidFill>
            <a:ln>
              <a:noFill/>
            </a:ln>
          </p:spPr>
          <p:txBody>
            <a:bodyPr vert="eaVert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      TIME TABLE</a:t>
              </a:r>
              <a:r>
                <a:rPr lang="en-US" altLang="ko-KR" sz="1800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endParaRPr lang="ko-KR" altLang="en-US" sz="1800" dirty="0">
                <a:solidFill>
                  <a:srgbClr val="4C5D6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134"/>
            <p:cNvSpPr/>
            <p:nvPr/>
          </p:nvSpPr>
          <p:spPr>
            <a:xfrm>
              <a:off x="3180601" y="1478346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135"/>
            <p:cNvSpPr txBox="1"/>
            <p:nvPr/>
          </p:nvSpPr>
          <p:spPr>
            <a:xfrm>
              <a:off x="3192806" y="1527680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 b="1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</a:p>
          </p:txBody>
        </p:sp>
      </p:grpSp>
      <p:grpSp>
        <p:nvGrpSpPr>
          <p:cNvPr id="10" name="Shape 136"/>
          <p:cNvGrpSpPr/>
          <p:nvPr/>
        </p:nvGrpSpPr>
        <p:grpSpPr>
          <a:xfrm>
            <a:off x="3402125" y="2463798"/>
            <a:ext cx="5749180" cy="540000"/>
            <a:chOff x="3402125" y="2134748"/>
            <a:chExt cx="5749180" cy="540000"/>
          </a:xfrm>
        </p:grpSpPr>
        <p:sp>
          <p:nvSpPr>
            <p:cNvPr id="11" name="Shape 137"/>
            <p:cNvSpPr/>
            <p:nvPr/>
          </p:nvSpPr>
          <p:spPr>
            <a:xfrm rot="16200000">
              <a:off x="6006715" y="-469842"/>
              <a:ext cx="540000" cy="57491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55"/>
            </a:solidFill>
            <a:ln>
              <a:noFill/>
            </a:ln>
          </p:spPr>
          <p:txBody>
            <a:bodyPr vert="eaVert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  GITHUB</a:t>
              </a:r>
              <a:r>
                <a:rPr lang="en-US" altLang="ko-KR" sz="1800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     </a:t>
              </a:r>
              <a:endParaRPr sz="1800" dirty="0">
                <a:solidFill>
                  <a:srgbClr val="4C5D6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38"/>
            <p:cNvSpPr/>
            <p:nvPr/>
          </p:nvSpPr>
          <p:spPr>
            <a:xfrm>
              <a:off x="3442658" y="2170748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9"/>
            <p:cNvSpPr txBox="1"/>
            <p:nvPr/>
          </p:nvSpPr>
          <p:spPr>
            <a:xfrm>
              <a:off x="3469512" y="2220082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 b="1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</a:p>
          </p:txBody>
        </p:sp>
      </p:grpSp>
      <p:grpSp>
        <p:nvGrpSpPr>
          <p:cNvPr id="14" name="Shape 140"/>
          <p:cNvGrpSpPr/>
          <p:nvPr/>
        </p:nvGrpSpPr>
        <p:grpSpPr>
          <a:xfrm>
            <a:off x="3672405" y="3255886"/>
            <a:ext cx="5471596" cy="540000"/>
            <a:chOff x="3672405" y="2827149"/>
            <a:chExt cx="5471596" cy="540000"/>
          </a:xfrm>
        </p:grpSpPr>
        <p:sp>
          <p:nvSpPr>
            <p:cNvPr id="15" name="Shape 141"/>
            <p:cNvSpPr/>
            <p:nvPr/>
          </p:nvSpPr>
          <p:spPr>
            <a:xfrm rot="16200000">
              <a:off x="6138203" y="361351"/>
              <a:ext cx="540000" cy="547159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55"/>
            </a:solidFill>
            <a:ln>
              <a:noFill/>
            </a:ln>
          </p:spPr>
          <p:txBody>
            <a:bodyPr vert="eaVert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DEMONSTRATION</a:t>
              </a:r>
              <a:endParaRPr sz="1800" dirty="0">
                <a:solidFill>
                  <a:srgbClr val="4C5D6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42"/>
            <p:cNvSpPr/>
            <p:nvPr/>
          </p:nvSpPr>
          <p:spPr>
            <a:xfrm>
              <a:off x="3721166" y="2863149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43"/>
            <p:cNvSpPr txBox="1"/>
            <p:nvPr/>
          </p:nvSpPr>
          <p:spPr>
            <a:xfrm>
              <a:off x="3746219" y="2912483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 b="1" dirty="0">
                  <a:solidFill>
                    <a:srgbClr val="4C5D6D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</a:p>
          </p:txBody>
        </p:sp>
      </p:grpSp>
      <p:sp>
        <p:nvSpPr>
          <p:cNvPr id="22" name="Shape 157"/>
          <p:cNvSpPr txBox="1">
            <a:spLocks/>
          </p:cNvSpPr>
          <p:nvPr/>
        </p:nvSpPr>
        <p:spPr>
          <a:xfrm>
            <a:off x="76102" y="191358"/>
            <a:ext cx="8960393" cy="65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spcBef>
                <a:spcPts val="0"/>
              </a:spcBef>
              <a:buClr>
                <a:srgbClr val="61B4F6"/>
              </a:buClr>
              <a:buSzPct val="25000"/>
              <a:buFont typeface="Arial"/>
              <a:buNone/>
            </a:pPr>
            <a:r>
              <a:rPr lang="en-US" sz="4000" dirty="0">
                <a:latin typeface="+mj-lt"/>
              </a:rPr>
              <a:t>INDEX</a:t>
            </a:r>
            <a:endParaRPr lang="en" sz="4000" dirty="0">
              <a:latin typeface="+mj-lt"/>
            </a:endParaRPr>
          </a:p>
        </p:txBody>
      </p:sp>
      <p:sp>
        <p:nvSpPr>
          <p:cNvPr id="23" name="Shape 158"/>
          <p:cNvSpPr txBox="1">
            <a:spLocks/>
          </p:cNvSpPr>
          <p:nvPr/>
        </p:nvSpPr>
        <p:spPr>
          <a:xfrm>
            <a:off x="3203850" y="885826"/>
            <a:ext cx="6192686" cy="31777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61B4F6"/>
              </a:buClr>
              <a:buSzPct val="25000"/>
              <a:buFont typeface="Arial"/>
              <a:buNone/>
            </a:pPr>
            <a:r>
              <a:rPr lang="en-US" dirty="0">
                <a:latin typeface="+mj-lt"/>
              </a:rPr>
              <a:t>SEOUL SUBWAY INFORMATION</a:t>
            </a:r>
            <a:endParaRPr lang="en" dirty="0">
              <a:latin typeface="+mj-lt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64" y="1601256"/>
            <a:ext cx="2515986" cy="251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7"/>
          <p:cNvSpPr txBox="1">
            <a:spLocks/>
          </p:cNvSpPr>
          <p:nvPr/>
        </p:nvSpPr>
        <p:spPr>
          <a:xfrm>
            <a:off x="76102" y="191358"/>
            <a:ext cx="8960393" cy="65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spcBef>
                <a:spcPts val="0"/>
              </a:spcBef>
              <a:buClr>
                <a:srgbClr val="61B4F6"/>
              </a:buClr>
              <a:buSzPct val="25000"/>
              <a:buFont typeface="Arial"/>
              <a:buNone/>
            </a:pPr>
            <a:r>
              <a:rPr lang="en-US" sz="4000" dirty="0">
                <a:latin typeface="+mj-lt"/>
              </a:rPr>
              <a:t>TIME TABLE</a:t>
            </a:r>
            <a:endParaRPr lang="en" sz="4000" dirty="0">
              <a:latin typeface="+mj-lt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12524"/>
              </p:ext>
            </p:extLst>
          </p:nvPr>
        </p:nvGraphicFramePr>
        <p:xfrm>
          <a:off x="539552" y="915566"/>
          <a:ext cx="8064897" cy="37444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06490">
                  <a:extLst>
                    <a:ext uri="{9D8B030D-6E8A-4147-A177-3AD203B41FA5}">
                      <a16:colId xmlns:a16="http://schemas.microsoft.com/office/drawing/2014/main" val="1927921211"/>
                    </a:ext>
                  </a:extLst>
                </a:gridCol>
                <a:gridCol w="3079324">
                  <a:extLst>
                    <a:ext uri="{9D8B030D-6E8A-4147-A177-3AD203B41FA5}">
                      <a16:colId xmlns:a16="http://schemas.microsoft.com/office/drawing/2014/main" val="3095713307"/>
                    </a:ext>
                  </a:extLst>
                </a:gridCol>
                <a:gridCol w="3325153">
                  <a:extLst>
                    <a:ext uri="{9D8B030D-6E8A-4147-A177-3AD203B41FA5}">
                      <a16:colId xmlns:a16="http://schemas.microsoft.com/office/drawing/2014/main" val="782765142"/>
                    </a:ext>
                  </a:extLst>
                </a:gridCol>
                <a:gridCol w="853930">
                  <a:extLst>
                    <a:ext uri="{9D8B030D-6E8A-4147-A177-3AD203B41FA5}">
                      <a16:colId xmlns:a16="http://schemas.microsoft.com/office/drawing/2014/main" val="685493343"/>
                    </a:ext>
                  </a:extLst>
                </a:gridCol>
              </a:tblGrid>
              <a:tr h="488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C000"/>
                          </a:solidFill>
                        </a:rPr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C000"/>
                          </a:solidFill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C000"/>
                          </a:solidFill>
                        </a:rPr>
                        <a:t>세부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C000"/>
                          </a:solidFill>
                        </a:rPr>
                        <a:t>시행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488556"/>
                  </a:ext>
                </a:extLst>
              </a:tr>
              <a:tr h="488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오픈 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API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조사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국가 공공 데이터 활용 사례 조사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CE55"/>
                          </a:solidFill>
                        </a:rPr>
                        <a:t>100%</a:t>
                      </a:r>
                      <a:endParaRPr lang="ko-KR" altLang="en-US" sz="1200" b="1" dirty="0">
                        <a:solidFill>
                          <a:srgbClr val="FFCE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078748"/>
                  </a:ext>
                </a:extLst>
              </a:tr>
              <a:tr h="488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기획발표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오픈 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API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연동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국가 공공 데이터 포털 오픈 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API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CE55"/>
                          </a:solidFill>
                        </a:rPr>
                        <a:t>100%</a:t>
                      </a:r>
                      <a:endParaRPr lang="ko-KR" altLang="en-US" sz="1200" b="1" dirty="0">
                        <a:solidFill>
                          <a:srgbClr val="FFCE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2669128"/>
                  </a:ext>
                </a:extLst>
              </a:tr>
              <a:tr h="488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실시간 검색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실시간 위치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실시간 도착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CE55"/>
                          </a:solidFill>
                        </a:rPr>
                        <a:t>100%</a:t>
                      </a:r>
                      <a:endParaRPr lang="ko-KR" altLang="en-US" sz="1200" b="1" dirty="0">
                        <a:solidFill>
                          <a:srgbClr val="FFCE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7205871"/>
                  </a:ext>
                </a:extLst>
              </a:tr>
              <a:tr h="488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중간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미흡한점 보완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 (code refactoring) ,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요금정보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CE55"/>
                          </a:solidFill>
                        </a:rPr>
                        <a:t>100%</a:t>
                      </a:r>
                      <a:endParaRPr lang="ko-KR" altLang="en-US" sz="1200" b="1" dirty="0">
                        <a:solidFill>
                          <a:srgbClr val="FFCE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989694"/>
                  </a:ext>
                </a:extLst>
              </a:tr>
              <a:tr h="488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정보 검색 및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최단 경로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자주 이용하는 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CE55"/>
                          </a:solidFill>
                        </a:rPr>
                        <a:t>100%</a:t>
                      </a:r>
                      <a:endParaRPr lang="ko-KR" altLang="en-US" sz="1200" b="1" dirty="0">
                        <a:solidFill>
                          <a:srgbClr val="FFCE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2936237"/>
                  </a:ext>
                </a:extLst>
              </a:tr>
              <a:tr h="405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이메일 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데이터베이스 연동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이메일 및 데이터베이스 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CE55"/>
                          </a:solidFill>
                        </a:rPr>
                        <a:t>100%</a:t>
                      </a:r>
                      <a:endParaRPr lang="ko-KR" altLang="en-US" sz="1200" b="1" dirty="0">
                        <a:solidFill>
                          <a:srgbClr val="FFCE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090412"/>
                  </a:ext>
                </a:extLst>
              </a:tr>
              <a:tr h="405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C++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연동 파일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 배포파일 작성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최종</a:t>
                      </a:r>
                      <a:r>
                        <a:rPr lang="en-US" altLang="ko-KR" sz="1200" b="1" dirty="0">
                          <a:solidFill>
                            <a:srgbClr val="D8DBDF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8DBDF"/>
                          </a:solidFill>
                        </a:rPr>
                        <a:t>패키징 및 릴리즈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CE55"/>
                          </a:solidFill>
                        </a:rPr>
                        <a:t>100%</a:t>
                      </a:r>
                      <a:endParaRPr lang="ko-KR" altLang="en-US" sz="1200" b="1" dirty="0">
                        <a:solidFill>
                          <a:srgbClr val="FFCE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9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68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Shape 659"/>
          <p:cNvGrpSpPr/>
          <p:nvPr/>
        </p:nvGrpSpPr>
        <p:grpSpPr>
          <a:xfrm>
            <a:off x="434924" y="1290476"/>
            <a:ext cx="8205237" cy="2961350"/>
            <a:chOff x="255195" y="1165326"/>
            <a:chExt cx="8292767" cy="2126504"/>
          </a:xfrm>
        </p:grpSpPr>
        <p:cxnSp>
          <p:nvCxnSpPr>
            <p:cNvPr id="238" name="Shape 660"/>
            <p:cNvCxnSpPr>
              <a:cxnSpLocks/>
              <a:stCxn id="246" idx="3"/>
            </p:cNvCxnSpPr>
            <p:nvPr/>
          </p:nvCxnSpPr>
          <p:spPr>
            <a:xfrm>
              <a:off x="704371" y="2952994"/>
              <a:ext cx="78282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9" name="Shape 665"/>
            <p:cNvSpPr txBox="1"/>
            <p:nvPr/>
          </p:nvSpPr>
          <p:spPr>
            <a:xfrm>
              <a:off x="704365" y="3014832"/>
              <a:ext cx="7828068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 algn="dist">
                <a:buSzPct val="25000"/>
              </a:pPr>
              <a:r>
                <a:rPr lang="en" sz="1200" dirty="0">
                  <a:solidFill>
                    <a:srgbClr val="FFCE55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r>
                <a:rPr lang="en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18 19 20 21 22 23 24 25 26 27 28 29 30 </a:t>
              </a:r>
              <a:r>
                <a:rPr lang="en" sz="1200" dirty="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31 </a:t>
              </a:r>
              <a:r>
                <a:rPr lang="en" altLang="ko-KR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01 02 03 04 05 06 07 08 09 10 11 12 13 14 15 16 17 18 </a:t>
              </a:r>
              <a:r>
                <a:rPr lang="en" altLang="ko-KR" sz="1200" dirty="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  <a:endParaRPr lang="en" sz="1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666"/>
            <p:cNvSpPr txBox="1"/>
            <p:nvPr/>
          </p:nvSpPr>
          <p:spPr>
            <a:xfrm>
              <a:off x="255195" y="1165326"/>
              <a:ext cx="449175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1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3.0</a:t>
              </a:r>
            </a:p>
          </p:txBody>
        </p:sp>
        <p:sp>
          <p:nvSpPr>
            <p:cNvPr id="241" name="Shape 667"/>
            <p:cNvSpPr txBox="1"/>
            <p:nvPr/>
          </p:nvSpPr>
          <p:spPr>
            <a:xfrm>
              <a:off x="255195" y="1441470"/>
              <a:ext cx="449175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1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2.5</a:t>
              </a:r>
            </a:p>
          </p:txBody>
        </p:sp>
        <p:sp>
          <p:nvSpPr>
            <p:cNvPr id="242" name="Shape 668"/>
            <p:cNvSpPr txBox="1"/>
            <p:nvPr/>
          </p:nvSpPr>
          <p:spPr>
            <a:xfrm>
              <a:off x="255195" y="1717615"/>
              <a:ext cx="449175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1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2.0</a:t>
              </a:r>
            </a:p>
          </p:txBody>
        </p:sp>
        <p:sp>
          <p:nvSpPr>
            <p:cNvPr id="243" name="Shape 669"/>
            <p:cNvSpPr txBox="1"/>
            <p:nvPr/>
          </p:nvSpPr>
          <p:spPr>
            <a:xfrm>
              <a:off x="255195" y="1993758"/>
              <a:ext cx="449175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1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1.5</a:t>
              </a:r>
            </a:p>
          </p:txBody>
        </p:sp>
        <p:sp>
          <p:nvSpPr>
            <p:cNvPr id="244" name="Shape 670"/>
            <p:cNvSpPr txBox="1"/>
            <p:nvPr/>
          </p:nvSpPr>
          <p:spPr>
            <a:xfrm>
              <a:off x="255195" y="2269902"/>
              <a:ext cx="449175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1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1.0</a:t>
              </a:r>
            </a:p>
          </p:txBody>
        </p:sp>
        <p:sp>
          <p:nvSpPr>
            <p:cNvPr id="245" name="Shape 671"/>
            <p:cNvSpPr txBox="1"/>
            <p:nvPr/>
          </p:nvSpPr>
          <p:spPr>
            <a:xfrm>
              <a:off x="255195" y="2546047"/>
              <a:ext cx="449175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1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0.5</a:t>
              </a:r>
            </a:p>
          </p:txBody>
        </p:sp>
        <p:sp>
          <p:nvSpPr>
            <p:cNvPr id="246" name="Shape 661"/>
            <p:cNvSpPr txBox="1"/>
            <p:nvPr/>
          </p:nvSpPr>
          <p:spPr>
            <a:xfrm>
              <a:off x="255195" y="2822189"/>
              <a:ext cx="449175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1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0.0</a:t>
              </a:r>
            </a:p>
          </p:txBody>
        </p:sp>
        <p:cxnSp>
          <p:nvCxnSpPr>
            <p:cNvPr id="247" name="Shape 672"/>
            <p:cNvCxnSpPr>
              <a:cxnSpLocks/>
              <a:stCxn id="246" idx="3"/>
            </p:cNvCxnSpPr>
            <p:nvPr/>
          </p:nvCxnSpPr>
          <p:spPr>
            <a:xfrm rot="10800000" flipH="1">
              <a:off x="704371" y="1296094"/>
              <a:ext cx="14700" cy="16569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Shape 673"/>
            <p:cNvCxnSpPr/>
            <p:nvPr/>
          </p:nvCxnSpPr>
          <p:spPr>
            <a:xfrm>
              <a:off x="704370" y="2676851"/>
              <a:ext cx="7828069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Shape 674"/>
            <p:cNvCxnSpPr/>
            <p:nvPr/>
          </p:nvCxnSpPr>
          <p:spPr>
            <a:xfrm>
              <a:off x="704368" y="2400709"/>
              <a:ext cx="7828069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Shape 675"/>
            <p:cNvCxnSpPr/>
            <p:nvPr/>
          </p:nvCxnSpPr>
          <p:spPr>
            <a:xfrm>
              <a:off x="704368" y="2124567"/>
              <a:ext cx="7828069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Shape 676"/>
            <p:cNvCxnSpPr/>
            <p:nvPr/>
          </p:nvCxnSpPr>
          <p:spPr>
            <a:xfrm>
              <a:off x="704366" y="1848425"/>
              <a:ext cx="7828069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Shape 677"/>
            <p:cNvCxnSpPr/>
            <p:nvPr/>
          </p:nvCxnSpPr>
          <p:spPr>
            <a:xfrm>
              <a:off x="704366" y="1572283"/>
              <a:ext cx="7828069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Shape 678"/>
            <p:cNvCxnSpPr/>
            <p:nvPr/>
          </p:nvCxnSpPr>
          <p:spPr>
            <a:xfrm>
              <a:off x="704364" y="1299446"/>
              <a:ext cx="7828069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Shape 679"/>
            <p:cNvCxnSpPr/>
            <p:nvPr/>
          </p:nvCxnSpPr>
          <p:spPr>
            <a:xfrm rot="10800000" flipH="1">
              <a:off x="8533332" y="1296131"/>
              <a:ext cx="14630" cy="1656862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" name="Shape 157"/>
          <p:cNvSpPr txBox="1">
            <a:spLocks/>
          </p:cNvSpPr>
          <p:nvPr/>
        </p:nvSpPr>
        <p:spPr>
          <a:xfrm>
            <a:off x="76102" y="191358"/>
            <a:ext cx="8960393" cy="65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spcBef>
                <a:spcPts val="0"/>
              </a:spcBef>
              <a:buClr>
                <a:srgbClr val="61B4F6"/>
              </a:buClr>
              <a:buSzPct val="25000"/>
              <a:buFont typeface="Arial"/>
              <a:buNone/>
            </a:pPr>
            <a:r>
              <a:rPr lang="en-US" sz="4000" dirty="0">
                <a:latin typeface="+mj-lt"/>
              </a:rPr>
              <a:t>GITHUB</a:t>
            </a:r>
            <a:endParaRPr lang="en" sz="4000" dirty="0">
              <a:latin typeface="+mj-lt"/>
            </a:endParaRPr>
          </a:p>
        </p:txBody>
      </p:sp>
      <p:sp>
        <p:nvSpPr>
          <p:cNvPr id="47" name="Shape 158"/>
          <p:cNvSpPr txBox="1">
            <a:spLocks/>
          </p:cNvSpPr>
          <p:nvPr/>
        </p:nvSpPr>
        <p:spPr>
          <a:xfrm>
            <a:off x="5907029" y="1088832"/>
            <a:ext cx="2802549" cy="31777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61B4F6"/>
              </a:buClr>
              <a:buSzPct val="25000"/>
              <a:buFont typeface="Arial"/>
              <a:buNone/>
            </a:pPr>
            <a:r>
              <a:rPr lang="en-US" sz="1500" dirty="0">
                <a:solidFill>
                  <a:srgbClr val="FFCE55"/>
                </a:solidFill>
                <a:latin typeface="+mj-lt"/>
              </a:rPr>
              <a:t>5/17 ~ 6/18 </a:t>
            </a:r>
            <a:r>
              <a:rPr lang="en-US" sz="1500" dirty="0">
                <a:latin typeface="+mj-lt"/>
              </a:rPr>
              <a:t>COMMIT GRAPH</a:t>
            </a:r>
            <a:endParaRPr lang="en" sz="1500" dirty="0">
              <a:latin typeface="+mj-lt"/>
            </a:endParaRPr>
          </a:p>
        </p:txBody>
      </p:sp>
      <p:sp>
        <p:nvSpPr>
          <p:cNvPr id="109" name="Shape 163"/>
          <p:cNvSpPr txBox="1">
            <a:spLocks/>
          </p:cNvSpPr>
          <p:nvPr/>
        </p:nvSpPr>
        <p:spPr>
          <a:xfrm>
            <a:off x="2915816" y="4309397"/>
            <a:ext cx="3346384" cy="4225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https://github.com/wj-choi/script</a:t>
            </a:r>
            <a:endParaRPr lang="en" sz="16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58"/>
          <p:cNvSpPr txBox="1">
            <a:spLocks/>
          </p:cNvSpPr>
          <p:nvPr/>
        </p:nvSpPr>
        <p:spPr>
          <a:xfrm>
            <a:off x="755574" y="1059582"/>
            <a:ext cx="1296146" cy="31777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61B4F6"/>
              </a:buClr>
              <a:buSzPct val="25000"/>
              <a:buFont typeface="Arial"/>
              <a:buNone/>
            </a:pPr>
            <a:r>
              <a:rPr lang="en-US" sz="1500" dirty="0">
                <a:solidFill>
                  <a:srgbClr val="FFCE55"/>
                </a:solidFill>
                <a:latin typeface="+mj-lt"/>
              </a:rPr>
              <a:t>30 commits</a:t>
            </a:r>
            <a:endParaRPr lang="en" sz="1500" dirty="0">
              <a:latin typeface="+mj-lt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4263C06-6F2D-4385-BA16-84486B01F369}"/>
              </a:ext>
            </a:extLst>
          </p:cNvPr>
          <p:cNvSpPr/>
          <p:nvPr/>
        </p:nvSpPr>
        <p:spPr>
          <a:xfrm>
            <a:off x="1043608" y="2969704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D97898D-1E12-4D83-B922-1A59593101DE}"/>
              </a:ext>
            </a:extLst>
          </p:cNvPr>
          <p:cNvSpPr/>
          <p:nvPr/>
        </p:nvSpPr>
        <p:spPr>
          <a:xfrm>
            <a:off x="1244554" y="2970038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101B782-88A3-4507-AC19-B645450EFFDC}"/>
              </a:ext>
            </a:extLst>
          </p:cNvPr>
          <p:cNvSpPr/>
          <p:nvPr/>
        </p:nvSpPr>
        <p:spPr>
          <a:xfrm>
            <a:off x="1465419" y="2966061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4B5D25C-E564-4119-9445-C216F838360C}"/>
              </a:ext>
            </a:extLst>
          </p:cNvPr>
          <p:cNvSpPr/>
          <p:nvPr/>
        </p:nvSpPr>
        <p:spPr>
          <a:xfrm>
            <a:off x="1696137" y="2969704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831E920-8BD3-4B0B-85EB-53C5A8A558DE}"/>
              </a:ext>
            </a:extLst>
          </p:cNvPr>
          <p:cNvSpPr/>
          <p:nvPr/>
        </p:nvSpPr>
        <p:spPr>
          <a:xfrm>
            <a:off x="1907704" y="3738809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09B038C-6423-449C-B789-32B08F532D8B}"/>
              </a:ext>
            </a:extLst>
          </p:cNvPr>
          <p:cNvSpPr/>
          <p:nvPr/>
        </p:nvSpPr>
        <p:spPr>
          <a:xfrm>
            <a:off x="2106321" y="2970135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AC31B7D-E6B0-4457-B22C-DEE7CCA6F4AE}"/>
              </a:ext>
            </a:extLst>
          </p:cNvPr>
          <p:cNvSpPr/>
          <p:nvPr/>
        </p:nvSpPr>
        <p:spPr>
          <a:xfrm>
            <a:off x="2356206" y="2971475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92E6378-1445-4EFA-BD81-01EA4312B11D}"/>
              </a:ext>
            </a:extLst>
          </p:cNvPr>
          <p:cNvSpPr/>
          <p:nvPr/>
        </p:nvSpPr>
        <p:spPr>
          <a:xfrm>
            <a:off x="2572823" y="2966061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CCEA4B1-7288-435F-8A49-5742AD1FF750}"/>
              </a:ext>
            </a:extLst>
          </p:cNvPr>
          <p:cNvSpPr/>
          <p:nvPr/>
        </p:nvSpPr>
        <p:spPr>
          <a:xfrm>
            <a:off x="2800638" y="2966061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8D36D7D-88FB-454C-93F8-9CE28B141718}"/>
              </a:ext>
            </a:extLst>
          </p:cNvPr>
          <p:cNvSpPr/>
          <p:nvPr/>
        </p:nvSpPr>
        <p:spPr>
          <a:xfrm>
            <a:off x="3037975" y="2969704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ECA2D1A-5889-4473-B240-E3DAAE041111}"/>
              </a:ext>
            </a:extLst>
          </p:cNvPr>
          <p:cNvSpPr/>
          <p:nvPr/>
        </p:nvSpPr>
        <p:spPr>
          <a:xfrm>
            <a:off x="3249227" y="2971475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B5C104E-B9BC-4BD8-A684-AA0C3B1CE31C}"/>
              </a:ext>
            </a:extLst>
          </p:cNvPr>
          <p:cNvSpPr/>
          <p:nvPr/>
        </p:nvSpPr>
        <p:spPr>
          <a:xfrm>
            <a:off x="3465844" y="2966061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8FC2CA1-7775-4C58-80B1-F5AF96A436F5}"/>
              </a:ext>
            </a:extLst>
          </p:cNvPr>
          <p:cNvSpPr/>
          <p:nvPr/>
        </p:nvSpPr>
        <p:spPr>
          <a:xfrm>
            <a:off x="3668804" y="2969704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7F8DDC2-23FE-49FF-9FBE-0277702FD0A7}"/>
              </a:ext>
            </a:extLst>
          </p:cNvPr>
          <p:cNvSpPr/>
          <p:nvPr/>
        </p:nvSpPr>
        <p:spPr>
          <a:xfrm>
            <a:off x="3893815" y="2969704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E5EEE35-5AD9-49BD-97E6-128F6F7FED06}"/>
              </a:ext>
            </a:extLst>
          </p:cNvPr>
          <p:cNvSpPr/>
          <p:nvPr/>
        </p:nvSpPr>
        <p:spPr>
          <a:xfrm>
            <a:off x="4105067" y="2971475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C3061582-2C6C-4FBF-9BA2-6783E1BC57CA}"/>
              </a:ext>
            </a:extLst>
          </p:cNvPr>
          <p:cNvSpPr/>
          <p:nvPr/>
        </p:nvSpPr>
        <p:spPr>
          <a:xfrm>
            <a:off x="4321684" y="2966061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8FE2841-44F8-417F-9C4D-FFCA2BB06405}"/>
              </a:ext>
            </a:extLst>
          </p:cNvPr>
          <p:cNvSpPr/>
          <p:nvPr/>
        </p:nvSpPr>
        <p:spPr>
          <a:xfrm>
            <a:off x="4572000" y="2966061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4C61EAD-33F9-4405-8E6C-96207B51E558}"/>
              </a:ext>
            </a:extLst>
          </p:cNvPr>
          <p:cNvSpPr/>
          <p:nvPr/>
        </p:nvSpPr>
        <p:spPr>
          <a:xfrm>
            <a:off x="4794878" y="3723659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9C50B54-DE8C-4D11-ABC7-E4F7AB133D8F}"/>
              </a:ext>
            </a:extLst>
          </p:cNvPr>
          <p:cNvSpPr/>
          <p:nvPr/>
        </p:nvSpPr>
        <p:spPr>
          <a:xfrm>
            <a:off x="4998088" y="2971475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415FE8F-AA59-4BCA-BDF6-680F3C615D65}"/>
              </a:ext>
            </a:extLst>
          </p:cNvPr>
          <p:cNvSpPr/>
          <p:nvPr/>
        </p:nvSpPr>
        <p:spPr>
          <a:xfrm>
            <a:off x="5214705" y="2966061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2A295D2-3FD0-47EA-BC66-0014793E6003}"/>
              </a:ext>
            </a:extLst>
          </p:cNvPr>
          <p:cNvSpPr/>
          <p:nvPr/>
        </p:nvSpPr>
        <p:spPr>
          <a:xfrm>
            <a:off x="5417665" y="2969704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C5C438D-BB11-4195-AC10-A7B39DC8CAE8}"/>
              </a:ext>
            </a:extLst>
          </p:cNvPr>
          <p:cNvSpPr/>
          <p:nvPr/>
        </p:nvSpPr>
        <p:spPr>
          <a:xfrm>
            <a:off x="5701558" y="2969704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2B907FF-67C9-4037-A4BF-A8DCA1554795}"/>
              </a:ext>
            </a:extLst>
          </p:cNvPr>
          <p:cNvSpPr/>
          <p:nvPr/>
        </p:nvSpPr>
        <p:spPr>
          <a:xfrm>
            <a:off x="5912810" y="2971475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A466B82-3B17-455B-8ADB-744FC06E525A}"/>
              </a:ext>
            </a:extLst>
          </p:cNvPr>
          <p:cNvSpPr/>
          <p:nvPr/>
        </p:nvSpPr>
        <p:spPr>
          <a:xfrm>
            <a:off x="6148112" y="3741321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BA9E34A-5D2A-40A7-8B0E-A89BE8B78A68}"/>
              </a:ext>
            </a:extLst>
          </p:cNvPr>
          <p:cNvSpPr/>
          <p:nvPr/>
        </p:nvSpPr>
        <p:spPr>
          <a:xfrm>
            <a:off x="6379940" y="2971475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AA51B42-DADF-487C-A0C2-6A3EBA558530}"/>
              </a:ext>
            </a:extLst>
          </p:cNvPr>
          <p:cNvSpPr/>
          <p:nvPr/>
        </p:nvSpPr>
        <p:spPr>
          <a:xfrm>
            <a:off x="6644777" y="2973521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1033DC6-BD86-4D7A-8F7E-F3F12F254E1B}"/>
              </a:ext>
            </a:extLst>
          </p:cNvPr>
          <p:cNvSpPr/>
          <p:nvPr/>
        </p:nvSpPr>
        <p:spPr>
          <a:xfrm>
            <a:off x="6832999" y="2213447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5A93CFE-5762-4B7B-9024-B584E1B35AF9}"/>
              </a:ext>
            </a:extLst>
          </p:cNvPr>
          <p:cNvSpPr/>
          <p:nvPr/>
        </p:nvSpPr>
        <p:spPr>
          <a:xfrm>
            <a:off x="7067124" y="2973521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F76AC11-FB0F-4A82-AF0E-800485B93CA6}"/>
              </a:ext>
            </a:extLst>
          </p:cNvPr>
          <p:cNvSpPr/>
          <p:nvPr/>
        </p:nvSpPr>
        <p:spPr>
          <a:xfrm>
            <a:off x="7322727" y="3722909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D7ED41F-A841-47DE-9FB2-9F8E96B42890}"/>
              </a:ext>
            </a:extLst>
          </p:cNvPr>
          <p:cNvSpPr/>
          <p:nvPr/>
        </p:nvSpPr>
        <p:spPr>
          <a:xfrm>
            <a:off x="7510327" y="2978454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5D6E4E8D-AF04-4AC8-9DE6-A6BEF8061327}"/>
              </a:ext>
            </a:extLst>
          </p:cNvPr>
          <p:cNvSpPr/>
          <p:nvPr/>
        </p:nvSpPr>
        <p:spPr>
          <a:xfrm>
            <a:off x="7758920" y="3735841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AC775D3-F2FD-43DA-8E54-96568C750841}"/>
              </a:ext>
            </a:extLst>
          </p:cNvPr>
          <p:cNvSpPr/>
          <p:nvPr/>
        </p:nvSpPr>
        <p:spPr>
          <a:xfrm>
            <a:off x="7979996" y="2978647"/>
            <a:ext cx="72008" cy="73106"/>
          </a:xfrm>
          <a:prstGeom prst="ellipse">
            <a:avLst/>
          </a:prstGeom>
          <a:solidFill>
            <a:srgbClr val="FF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8BFF87F-A0AC-4666-80B2-3C40760C3C33}"/>
              </a:ext>
            </a:extLst>
          </p:cNvPr>
          <p:cNvCxnSpPr>
            <a:cxnSpLocks/>
            <a:stCxn id="2" idx="6"/>
            <a:endCxn id="45" idx="6"/>
          </p:cNvCxnSpPr>
          <p:nvPr/>
        </p:nvCxnSpPr>
        <p:spPr>
          <a:xfrm>
            <a:off x="1115616" y="3006257"/>
            <a:ext cx="652529" cy="0"/>
          </a:xfrm>
          <a:prstGeom prst="line">
            <a:avLst/>
          </a:prstGeom>
          <a:ln w="12700">
            <a:solidFill>
              <a:srgbClr val="FFCE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92939739-0990-41E2-AE17-2E8254C4878E}"/>
              </a:ext>
            </a:extLst>
          </p:cNvPr>
          <p:cNvCxnSpPr>
            <a:cxnSpLocks/>
            <a:stCxn id="50" idx="2"/>
            <a:endCxn id="66" idx="2"/>
          </p:cNvCxnSpPr>
          <p:nvPr/>
        </p:nvCxnSpPr>
        <p:spPr>
          <a:xfrm flipV="1">
            <a:off x="2106321" y="3002614"/>
            <a:ext cx="2465679" cy="4074"/>
          </a:xfrm>
          <a:prstGeom prst="line">
            <a:avLst/>
          </a:prstGeom>
          <a:ln w="25400">
            <a:solidFill>
              <a:srgbClr val="FFCE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9AEB47D-93AF-4CC6-BC2B-D8472718A126}"/>
              </a:ext>
            </a:extLst>
          </p:cNvPr>
          <p:cNvCxnSpPr>
            <a:cxnSpLocks/>
            <a:endCxn id="76" idx="6"/>
          </p:cNvCxnSpPr>
          <p:nvPr/>
        </p:nvCxnSpPr>
        <p:spPr>
          <a:xfrm flipV="1">
            <a:off x="5049029" y="3008028"/>
            <a:ext cx="935789" cy="2832"/>
          </a:xfrm>
          <a:prstGeom prst="line">
            <a:avLst/>
          </a:prstGeom>
          <a:ln>
            <a:solidFill>
              <a:srgbClr val="FFCE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482CA4C4-3696-4517-A3A4-AFE98C23911A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6407977" y="3010074"/>
            <a:ext cx="236800" cy="2094"/>
          </a:xfrm>
          <a:prstGeom prst="line">
            <a:avLst/>
          </a:prstGeom>
          <a:ln w="25400">
            <a:solidFill>
              <a:srgbClr val="FFCE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74C03C5-4144-4E21-84DA-05B0B66D326F}"/>
              </a:ext>
            </a:extLst>
          </p:cNvPr>
          <p:cNvCxnSpPr>
            <a:cxnSpLocks/>
          </p:cNvCxnSpPr>
          <p:nvPr/>
        </p:nvCxnSpPr>
        <p:spPr>
          <a:xfrm>
            <a:off x="7102677" y="2993882"/>
            <a:ext cx="260972" cy="813274"/>
          </a:xfrm>
          <a:prstGeom prst="line">
            <a:avLst/>
          </a:prstGeom>
          <a:ln w="22225">
            <a:solidFill>
              <a:srgbClr val="FFCE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E0C756B-0BA7-4262-A2E3-A86A145AD746}"/>
              </a:ext>
            </a:extLst>
          </p:cNvPr>
          <p:cNvCxnSpPr>
            <a:cxnSpLocks/>
            <a:stCxn id="88" idx="4"/>
            <a:endCxn id="87" idx="0"/>
          </p:cNvCxnSpPr>
          <p:nvPr/>
        </p:nvCxnSpPr>
        <p:spPr>
          <a:xfrm flipH="1">
            <a:off x="7358731" y="3051560"/>
            <a:ext cx="187600" cy="671349"/>
          </a:xfrm>
          <a:prstGeom prst="line">
            <a:avLst/>
          </a:prstGeom>
          <a:ln w="22225">
            <a:solidFill>
              <a:srgbClr val="FFCE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B22F96A-D1C6-450B-A9FF-2009955C9B77}"/>
              </a:ext>
            </a:extLst>
          </p:cNvPr>
          <p:cNvCxnSpPr>
            <a:cxnSpLocks/>
            <a:stCxn id="88" idx="4"/>
            <a:endCxn id="89" idx="1"/>
          </p:cNvCxnSpPr>
          <p:nvPr/>
        </p:nvCxnSpPr>
        <p:spPr>
          <a:xfrm>
            <a:off x="7546331" y="3051560"/>
            <a:ext cx="223134" cy="694987"/>
          </a:xfrm>
          <a:prstGeom prst="line">
            <a:avLst/>
          </a:prstGeom>
          <a:ln w="22225">
            <a:solidFill>
              <a:srgbClr val="FFCE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19A1643-1899-40BE-BF93-8C6F9C55F5D9}"/>
              </a:ext>
            </a:extLst>
          </p:cNvPr>
          <p:cNvCxnSpPr>
            <a:cxnSpLocks/>
          </p:cNvCxnSpPr>
          <p:nvPr/>
        </p:nvCxnSpPr>
        <p:spPr>
          <a:xfrm flipH="1">
            <a:off x="7812360" y="3029957"/>
            <a:ext cx="186135" cy="715996"/>
          </a:xfrm>
          <a:prstGeom prst="line">
            <a:avLst/>
          </a:prstGeom>
          <a:ln w="22225">
            <a:solidFill>
              <a:srgbClr val="FFCE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C98A1A1-D315-49B1-B769-ED4688377979}"/>
              </a:ext>
            </a:extLst>
          </p:cNvPr>
          <p:cNvCxnSpPr>
            <a:cxnSpLocks/>
          </p:cNvCxnSpPr>
          <p:nvPr/>
        </p:nvCxnSpPr>
        <p:spPr>
          <a:xfrm flipH="1">
            <a:off x="6181942" y="3002473"/>
            <a:ext cx="214403" cy="757788"/>
          </a:xfrm>
          <a:prstGeom prst="line">
            <a:avLst/>
          </a:prstGeom>
          <a:ln w="22225">
            <a:solidFill>
              <a:srgbClr val="FFCE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D8687DD-1732-4135-AE4E-62F10C25EAA2}"/>
              </a:ext>
            </a:extLst>
          </p:cNvPr>
          <p:cNvCxnSpPr>
            <a:cxnSpLocks/>
          </p:cNvCxnSpPr>
          <p:nvPr/>
        </p:nvCxnSpPr>
        <p:spPr>
          <a:xfrm>
            <a:off x="5957117" y="3037564"/>
            <a:ext cx="229038" cy="716069"/>
          </a:xfrm>
          <a:prstGeom prst="line">
            <a:avLst/>
          </a:prstGeom>
          <a:ln w="22225">
            <a:solidFill>
              <a:srgbClr val="FFCE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295796D-0E19-4C14-BCA0-AB4437B36C08}"/>
              </a:ext>
            </a:extLst>
          </p:cNvPr>
          <p:cNvCxnSpPr>
            <a:cxnSpLocks/>
          </p:cNvCxnSpPr>
          <p:nvPr/>
        </p:nvCxnSpPr>
        <p:spPr>
          <a:xfrm flipH="1">
            <a:off x="4842226" y="3002473"/>
            <a:ext cx="190090" cy="757739"/>
          </a:xfrm>
          <a:prstGeom prst="line">
            <a:avLst/>
          </a:prstGeom>
          <a:ln w="22225">
            <a:solidFill>
              <a:srgbClr val="FFCE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0A9112BB-4EB2-43DD-8654-9A79102E22C7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579209" y="2988554"/>
            <a:ext cx="226214" cy="745811"/>
          </a:xfrm>
          <a:prstGeom prst="line">
            <a:avLst/>
          </a:prstGeom>
          <a:ln w="22225">
            <a:solidFill>
              <a:srgbClr val="FFCE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C71D90F-D70C-4495-8996-5D157B09DCD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729719" y="3011606"/>
            <a:ext cx="213989" cy="727203"/>
          </a:xfrm>
          <a:prstGeom prst="line">
            <a:avLst/>
          </a:prstGeom>
          <a:ln w="25400">
            <a:solidFill>
              <a:srgbClr val="FFCE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6E32BF2B-13AF-4D2F-9D30-2FA27B18DB7E}"/>
              </a:ext>
            </a:extLst>
          </p:cNvPr>
          <p:cNvCxnSpPr>
            <a:cxnSpLocks/>
          </p:cNvCxnSpPr>
          <p:nvPr/>
        </p:nvCxnSpPr>
        <p:spPr>
          <a:xfrm flipH="1">
            <a:off x="1940601" y="3018431"/>
            <a:ext cx="196332" cy="764177"/>
          </a:xfrm>
          <a:prstGeom prst="line">
            <a:avLst/>
          </a:prstGeom>
          <a:ln w="25400">
            <a:solidFill>
              <a:srgbClr val="FFCE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6C87951-CC0B-4F35-A3D7-8F9EBB6E9330}"/>
              </a:ext>
            </a:extLst>
          </p:cNvPr>
          <p:cNvCxnSpPr>
            <a:cxnSpLocks/>
            <a:stCxn id="85" idx="4"/>
          </p:cNvCxnSpPr>
          <p:nvPr/>
        </p:nvCxnSpPr>
        <p:spPr>
          <a:xfrm flipH="1">
            <a:off x="6680781" y="2286553"/>
            <a:ext cx="188222" cy="739184"/>
          </a:xfrm>
          <a:prstGeom prst="line">
            <a:avLst/>
          </a:prstGeom>
          <a:ln w="22225">
            <a:solidFill>
              <a:srgbClr val="FFCE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CB5DF9A0-6101-484F-947F-14D93C4172A4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>
            <a:off x="6869003" y="2286553"/>
            <a:ext cx="234125" cy="686968"/>
          </a:xfrm>
          <a:prstGeom prst="line">
            <a:avLst/>
          </a:prstGeom>
          <a:ln w="22225">
            <a:solidFill>
              <a:srgbClr val="FFCE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3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C5D6D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79662"/>
            <a:ext cx="1619250" cy="1619250"/>
          </a:xfrm>
          <a:prstGeom prst="rect">
            <a:avLst/>
          </a:prstGeom>
        </p:spPr>
      </p:pic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995935" y="2147322"/>
            <a:ext cx="5148063" cy="5760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프로그램 시연</a:t>
            </a:r>
            <a:endParaRPr lang="en-US" altLang="ko-K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3995935" y="2723385"/>
            <a:ext cx="5148063" cy="2880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 Demonstration</a:t>
            </a:r>
            <a:endParaRPr lang="en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686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79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7812" b="7811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33" name="Shape 280"/>
          <p:cNvSpPr/>
          <p:nvPr/>
        </p:nvSpPr>
        <p:spPr>
          <a:xfrm>
            <a:off x="2627783" y="627533"/>
            <a:ext cx="3888432" cy="3888432"/>
          </a:xfrm>
          <a:prstGeom prst="ellipse">
            <a:avLst/>
          </a:prstGeom>
          <a:solidFill>
            <a:srgbClr val="FFCE55">
              <a:alpha val="85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281"/>
          <p:cNvSpPr/>
          <p:nvPr/>
        </p:nvSpPr>
        <p:spPr>
          <a:xfrm>
            <a:off x="2771800" y="771550"/>
            <a:ext cx="3600399" cy="3600399"/>
          </a:xfrm>
          <a:prstGeom prst="donut">
            <a:avLst>
              <a:gd name="adj" fmla="val 1125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006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201</Words>
  <Application>Microsoft Office PowerPoint</Application>
  <PresentationFormat>화면 슬라이드 쇼(16:9)</PresentationFormat>
  <Paragraphs>62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최우진</cp:lastModifiedBy>
  <cp:revision>64</cp:revision>
  <dcterms:created xsi:type="dcterms:W3CDTF">2014-04-01T16:27:38Z</dcterms:created>
  <dcterms:modified xsi:type="dcterms:W3CDTF">2017-06-17T20:13:36Z</dcterms:modified>
</cp:coreProperties>
</file>