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B46F-928F-4676-8AFA-5E17AE9C7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9A7D0-F3DD-420F-B144-82400ABCA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0B74C-49BF-4B82-BFFC-EC548EFD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6F48-BA81-48C2-B321-637AE15AC4D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77698-3AEB-4A82-8FA5-3404A8BA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EAC8B-2B90-4549-B7B5-8A734BDA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932F-F070-4B42-93A7-CE2F0767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3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4140-AEF4-4FD4-B5CD-0F97219D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60151-DB33-4A0B-8D5F-4E12A9AFA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86B2B-D1C8-4A93-AD69-3129E41F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6F48-BA81-48C2-B321-637AE15AC4D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04C49-5ACD-4E8E-8F1E-E4A22DC6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CCBE-EFB4-4FC7-88CC-60AA0132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932F-F070-4B42-93A7-CE2F0767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FF3C9-9966-4183-9847-B7DE1885F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609EA-72FA-4EAF-8C59-A89D81526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A1836-7584-49BF-90FA-83F07362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6F48-BA81-48C2-B321-637AE15AC4D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FC0A5-FAF4-40D8-987F-554633C0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00D71-B3DE-4906-B86C-CB66A27D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932F-F070-4B42-93A7-CE2F0767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5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1E64-D337-4548-BFCE-8CF0E585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767F-D728-41DB-A4FF-30453B6E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F5CCF-0236-4F66-A8BD-9B1F0E82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6F48-BA81-48C2-B321-637AE15AC4D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B955D-0412-4074-84C7-E34B6021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0E04A-C981-41D4-8524-B0C79EEE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932F-F070-4B42-93A7-CE2F0767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4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0D10-F1DE-4979-9734-8A8CF270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A6846-CEDC-4266-BAD1-FDCA08993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AD555-3640-4C8C-BCD7-525EB584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6F48-BA81-48C2-B321-637AE15AC4D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4F16-30D5-4B3D-B434-A5FDEC91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0499A-6991-4FD6-9BA6-350F3885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932F-F070-4B42-93A7-CE2F0767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3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531F-4127-400A-A586-20B4536F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21C76-1B6C-4C7F-ABEE-B508F0608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2AADE-DFAA-422E-8356-F5B38FEF5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08E3E-B88C-488B-A683-8432394C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6F48-BA81-48C2-B321-637AE15AC4D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69D72-F2A4-4F12-B0C9-E7209F65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E0EBB-94E6-429C-8669-4C4FA325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932F-F070-4B42-93A7-CE2F0767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3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1FA3-9F3E-4487-A164-DF7E9F5C0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A9F7C-6626-4EA4-B080-BEF972B4B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82ABB-37D9-4183-8D7A-FA5A78D47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86E84-D068-4332-BE47-E4BB1D9C5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D83A9-EA93-4A04-A11E-E4A65013A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87F59C-3EF3-422F-94B2-35DAA13B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6F48-BA81-48C2-B321-637AE15AC4D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6DCCB-7109-4B71-B966-51A07B85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C507C-C4EF-4954-BB50-D2018604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932F-F070-4B42-93A7-CE2F0767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7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8C86-3A1D-47CE-AEA3-12F67672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E48FD-0D1A-4DFD-88F3-44AF14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6F48-BA81-48C2-B321-637AE15AC4D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E1818-71D4-45EF-A23F-52AC424F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20EAE-C7B0-4280-BC56-4BFBE846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932F-F070-4B42-93A7-CE2F0767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1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291DD-769E-4C0A-8FA5-FDF88800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6F48-BA81-48C2-B321-637AE15AC4D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D5176-BC3B-4B85-8EB2-DEAD47BD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DF67E-493D-4E88-821B-6626D565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932F-F070-4B42-93A7-CE2F0767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5946-5BFB-472E-826A-FCEDEA06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C07E-9E4F-472A-8968-5891AE4AA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64773-D4D3-4022-9FBF-32BDA8C92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03D28-FEFC-418B-B33B-3810DA00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6F48-BA81-48C2-B321-637AE15AC4D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98CBD-F982-49D4-B723-68FFC2D9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6FF47-3E37-4481-A719-8E49D0E5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932F-F070-4B42-93A7-CE2F0767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5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AF03-1982-419E-9B06-6D4B2D67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AABC6-AB09-4605-B00E-8FCE944A7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58636-5984-4375-81D8-0B94C410E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B1002-83E2-42DC-A43A-97C58347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6F48-BA81-48C2-B321-637AE15AC4D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0903E-F484-4DD5-97A6-43562535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CF56B-0D7D-450E-A663-D0F32B32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932F-F070-4B42-93A7-CE2F0767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5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ABE1CB-B950-4E57-8D6B-6827D3B7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58653-A550-49E4-BD67-C6D8EB366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0F078-3FDD-4E89-B12B-55932EC7B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76F48-BA81-48C2-B321-637AE15AC4D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75B74-FD7C-4A6A-AB27-CC34241C3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9F18F-3062-433F-913C-00EA289AD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A932F-F070-4B42-93A7-CE2F0767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8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3D24-BFC5-4CE2-AB4E-80FE45D36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70090-DA68-46D7-B531-E948257568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Projeto Exemplo</a:t>
            </a: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1D8CD2F-2D1F-4ED7-8026-76C356B06CC6}"/>
              </a:ext>
            </a:extLst>
          </p:cNvPr>
          <p:cNvSpPr/>
          <p:nvPr/>
        </p:nvSpPr>
        <p:spPr>
          <a:xfrm>
            <a:off x="9059594" y="2813538"/>
            <a:ext cx="1997612" cy="1997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Logo do projeto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5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Logon Aluno</dc:creator>
  <cp:lastModifiedBy>Logon Aluno</cp:lastModifiedBy>
  <cp:revision>2</cp:revision>
  <dcterms:created xsi:type="dcterms:W3CDTF">2024-03-20T01:29:39Z</dcterms:created>
  <dcterms:modified xsi:type="dcterms:W3CDTF">2024-03-20T01:32:44Z</dcterms:modified>
</cp:coreProperties>
</file>