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77" r:id="rId2"/>
    <p:sldId id="878" r:id="rId3"/>
    <p:sldId id="879" r:id="rId4"/>
    <p:sldId id="880" r:id="rId5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AA082F"/>
    <a:srgbClr val="00B050"/>
    <a:srgbClr val="B3082F"/>
    <a:srgbClr val="B3082E"/>
    <a:srgbClr val="000000"/>
    <a:srgbClr val="007434"/>
    <a:srgbClr val="FFC000"/>
    <a:srgbClr val="00863D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9752" autoAdjust="0"/>
  </p:normalViewPr>
  <p:slideViewPr>
    <p:cSldViewPr>
      <p:cViewPr varScale="1">
        <p:scale>
          <a:sx n="117" d="100"/>
          <a:sy n="117" d="100"/>
        </p:scale>
        <p:origin x="-39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5FD1A-E9E5-4DAA-A2F1-67AC745EAD8F}" type="datetimeFigureOut">
              <a:rPr lang="ru-RU" smtClean="0"/>
              <a:pPr/>
              <a:t>19.08.2020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84B32-0DE1-4A42-BA46-8AE1665F78C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761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47ED7-4959-43A1-BBAB-0D3D48E21E69}" type="datetimeFigureOut">
              <a:rPr lang="ru-RU" smtClean="0"/>
              <a:pPr/>
              <a:t>19.08.2020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C26CB-FA0A-462E-BB3C-A87F2106CCE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60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CD585-4328-514F-AED8-E9F853AD54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332656"/>
            <a:ext cx="11378909" cy="654032"/>
          </a:xfrm>
          <a:noFill/>
        </p:spPr>
        <p:txBody>
          <a:bodyPr lIns="0" tIns="0" rIns="0" bIns="0">
            <a:normAutofit/>
          </a:bodyPr>
          <a:lstStyle>
            <a:lvl1pPr algn="l">
              <a:defRPr sz="3200" b="1" i="0">
                <a:solidFill>
                  <a:srgbClr val="B3082F"/>
                </a:solidFill>
                <a:latin typeface="+mn-lt"/>
                <a:cs typeface="Tahoma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23392" y="6021288"/>
            <a:ext cx="1454149" cy="576064"/>
          </a:xfrm>
        </p:spPr>
        <p:txBody>
          <a:bodyPr/>
          <a:lstStyle>
            <a:lvl1pPr algn="l">
              <a:defRPr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15A4739-B363-4064-A658-948D02836F7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idx="1"/>
          </p:nvPr>
        </p:nvSpPr>
        <p:spPr>
          <a:xfrm>
            <a:off x="527381" y="980728"/>
            <a:ext cx="11329259" cy="48965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675" y="6119862"/>
            <a:ext cx="18383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3846" y="2181391"/>
            <a:ext cx="5499108" cy="1432440"/>
          </a:xfrm>
        </p:spPr>
        <p:txBody>
          <a:bodyPr>
            <a:noAutofit/>
          </a:bodyPr>
          <a:lstStyle>
            <a:lvl1pPr>
              <a:defRPr sz="3638"/>
            </a:lvl1pPr>
          </a:lstStyle>
          <a:p>
            <a:r>
              <a:rPr lang="ru-RU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04470" y="102042"/>
            <a:ext cx="2079495" cy="134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43846" y="3983493"/>
            <a:ext cx="5499108" cy="5082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26"/>
            </a:lvl1pPr>
          </a:lstStyle>
          <a:p>
            <a:pPr lvl="0"/>
            <a:r>
              <a:rPr lang="ru-RU" dirty="0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243846" y="5138687"/>
            <a:ext cx="5499108" cy="6007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55" b="1"/>
            </a:lvl1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7574752" y="1"/>
            <a:ext cx="4617248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2" name="Picture 11" descr="logo_full_red_12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02" y="517912"/>
            <a:ext cx="3028956" cy="6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89314" y="1719313"/>
            <a:ext cx="10813372" cy="3881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9314" y="1072405"/>
            <a:ext cx="10813372" cy="27724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698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227204" y="148250"/>
            <a:ext cx="3280980" cy="693116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9314" y="194458"/>
            <a:ext cx="7536243" cy="554493"/>
          </a:xfrm>
        </p:spPr>
        <p:txBody>
          <a:bodyPr anchor="ctr"/>
          <a:lstStyle>
            <a:lvl1pPr algn="l">
              <a:defRPr sz="2426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9314" y="5739388"/>
            <a:ext cx="5314264" cy="27724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213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88422" y="5739388"/>
            <a:ext cx="5314264" cy="27724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213">
                <a:solidFill>
                  <a:srgbClr val="48484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855732" y="6478712"/>
            <a:ext cx="693165" cy="364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38B5D-4538-884B-A9EF-64603093DC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logo_full_red_12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879" y="302161"/>
            <a:ext cx="1709807" cy="33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6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FBFC-B464-4800-AE91-AA1A9DE160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3" r:id="rId2"/>
    <p:sldLayoutId id="214748368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Tx/>
        <a:buNone/>
        <a:defRPr sz="3500" b="1" i="0" kern="1200" cap="all">
          <a:solidFill>
            <a:srgbClr val="AA082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3200" b="1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техника заставка 1 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" r="688"/>
          <a:stretch>
            <a:fillRect/>
          </a:stretch>
        </p:blipFill>
        <p:spPr/>
      </p:pic>
      <p:sp>
        <p:nvSpPr>
          <p:cNvPr id="6" name="Title 10"/>
          <p:cNvSpPr txBox="1">
            <a:spLocks/>
          </p:cNvSpPr>
          <p:nvPr/>
        </p:nvSpPr>
        <p:spPr>
          <a:xfrm>
            <a:off x="777241" y="2319937"/>
            <a:ext cx="5803976" cy="1247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729" b="1">
                <a:latin typeface="+mj-lt"/>
                <a:ea typeface="+mj-ea"/>
                <a:cs typeface="+mj-cs"/>
              </a:defRPr>
            </a:lvl1pPr>
          </a:lstStyle>
          <a:p>
            <a:r>
              <a:rPr lang="ru-RU" kern="0" smtClean="0">
                <a:solidFill>
                  <a:sysClr val="windowText" lastClr="000000"/>
                </a:solidFill>
                <a:latin typeface="Century Gothic"/>
                <a:cs typeface="Century Gothic"/>
              </a:rPr>
              <a:t>Ценники типа «Стандарт»</a:t>
            </a:r>
            <a:br>
              <a:rPr lang="ru-RU" kern="0" smtClean="0">
                <a:solidFill>
                  <a:sysClr val="windowText" lastClr="000000"/>
                </a:solidFill>
                <a:latin typeface="Century Gothic"/>
                <a:cs typeface="Century Gothic"/>
              </a:rPr>
            </a:br>
            <a:r>
              <a:rPr lang="ru-RU" kern="0" smtClean="0">
                <a:solidFill>
                  <a:sysClr val="windowText" lastClr="000000"/>
                </a:solidFill>
                <a:latin typeface="Century Gothic"/>
                <a:cs typeface="Century Gothic"/>
              </a:rPr>
              <a:t>с использованием </a:t>
            </a:r>
            <a:r>
              <a:rPr lang="en-US" kern="0" smtClean="0">
                <a:solidFill>
                  <a:sysClr val="windowText" lastClr="000000"/>
                </a:solidFill>
                <a:latin typeface="Century Gothic"/>
                <a:cs typeface="Century Gothic"/>
              </a:rPr>
              <a:t>QR-</a:t>
            </a:r>
            <a:r>
              <a:rPr lang="ru-RU" kern="0" smtClean="0">
                <a:solidFill>
                  <a:sysClr val="windowText" lastClr="000000"/>
                </a:solidFill>
                <a:latin typeface="Century Gothic"/>
                <a:cs typeface="Century Gothic"/>
              </a:rPr>
              <a:t>кода</a:t>
            </a:r>
            <a:endParaRPr lang="en-US" kern="0" dirty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5" name="Title 10"/>
          <p:cNvSpPr txBox="1">
            <a:spLocks/>
          </p:cNvSpPr>
          <p:nvPr/>
        </p:nvSpPr>
        <p:spPr>
          <a:xfrm>
            <a:off x="94844" y="6527081"/>
            <a:ext cx="1728192" cy="2358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729" b="1"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" b="0" kern="0" dirty="0" smtClean="0">
                <a:solidFill>
                  <a:sysClr val="windowText" lastClr="000000"/>
                </a:solidFill>
                <a:latin typeface="Century Gothic"/>
                <a:cs typeface="Century Gothic"/>
              </a:rPr>
              <a:t>Версия </a:t>
            </a:r>
            <a:r>
              <a:rPr lang="en-US" sz="800" b="0" kern="0" dirty="0" smtClean="0">
                <a:solidFill>
                  <a:sysClr val="windowText" lastClr="000000"/>
                </a:solidFill>
                <a:latin typeface="Century Gothic"/>
                <a:cs typeface="Century Gothic"/>
              </a:rPr>
              <a:t>2</a:t>
            </a:r>
            <a:r>
              <a:rPr lang="ru-RU" sz="800" b="0" kern="0" smtClean="0">
                <a:solidFill>
                  <a:sysClr val="windowText" lastClr="000000"/>
                </a:solidFill>
                <a:latin typeface="Century Gothic"/>
                <a:cs typeface="Century Gothic"/>
              </a:rPr>
              <a:t>.</a:t>
            </a:r>
            <a:r>
              <a:rPr lang="en-US" sz="800" b="0" kern="0" dirty="0" smtClean="0">
                <a:solidFill>
                  <a:sysClr val="windowText" lastClr="000000"/>
                </a:solidFill>
                <a:latin typeface="Century Gothic"/>
                <a:cs typeface="Century Gothic"/>
              </a:rPr>
              <a:t>1</a:t>
            </a:r>
            <a:r>
              <a:rPr lang="ru-RU" sz="800" b="0" kern="0" dirty="0" smtClean="0">
                <a:solidFill>
                  <a:sysClr val="windowText" lastClr="000000"/>
                </a:solidFill>
                <a:latin typeface="Century Gothic"/>
                <a:cs typeface="Century Gothic"/>
              </a:rPr>
              <a:t> от </a:t>
            </a:r>
            <a:r>
              <a:rPr lang="en-US" sz="800" b="0" kern="0" dirty="0" smtClean="0">
                <a:solidFill>
                  <a:sysClr val="windowText" lastClr="000000"/>
                </a:solidFill>
                <a:latin typeface="Century Gothic"/>
                <a:cs typeface="Century Gothic"/>
              </a:rPr>
              <a:t>19</a:t>
            </a:r>
            <a:r>
              <a:rPr lang="ru-RU" sz="800" b="0" kern="0" dirty="0" smtClean="0">
                <a:solidFill>
                  <a:sysClr val="windowText" lastClr="000000"/>
                </a:solidFill>
                <a:latin typeface="Century Gothic"/>
                <a:cs typeface="Century Gothic"/>
              </a:rPr>
              <a:t>.08.2020</a:t>
            </a:r>
            <a:endParaRPr lang="en-US" sz="800" b="0" kern="0" dirty="0">
              <a:solidFill>
                <a:sysClr val="windowText" lastClr="000000"/>
              </a:solidFill>
              <a:latin typeface="Bodoni MT" panose="02070603080606020203" pitchFamily="18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22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38B5D-4538-884B-A9EF-64603093DC2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C:\Users\osipoval\Desktop\QR\QIP Shot - Screen 1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692696"/>
            <a:ext cx="4695825" cy="32670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Выноска со стрелкой вверх 4"/>
          <p:cNvSpPr/>
          <p:nvPr/>
        </p:nvSpPr>
        <p:spPr>
          <a:xfrm>
            <a:off x="5892949" y="3768841"/>
            <a:ext cx="1440160" cy="999728"/>
          </a:xfrm>
          <a:prstGeom prst="upArrowCallout">
            <a:avLst>
              <a:gd name="adj1" fmla="val 18348"/>
              <a:gd name="adj2" fmla="val 20772"/>
              <a:gd name="adj3" fmla="val 15783"/>
              <a:gd name="adj4" fmla="val 483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27*33</a:t>
            </a:r>
            <a:endParaRPr lang="ru-RU" dirty="0"/>
          </a:p>
        </p:txBody>
      </p:sp>
      <p:sp>
        <p:nvSpPr>
          <p:cNvPr id="13" name="Выноска со стрелкой вверх 12"/>
          <p:cNvSpPr/>
          <p:nvPr/>
        </p:nvSpPr>
        <p:spPr>
          <a:xfrm>
            <a:off x="1583481" y="4017801"/>
            <a:ext cx="1440160" cy="812583"/>
          </a:xfrm>
          <a:prstGeom prst="upArrowCallout">
            <a:avLst>
              <a:gd name="adj1" fmla="val 25000"/>
              <a:gd name="adj2" fmla="val 22435"/>
              <a:gd name="adj3" fmla="val 22435"/>
              <a:gd name="adj4" fmla="val 5679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105*74</a:t>
            </a:r>
            <a:endParaRPr lang="ru-RU" dirty="0"/>
          </a:p>
        </p:txBody>
      </p:sp>
      <p:sp>
        <p:nvSpPr>
          <p:cNvPr id="14" name="Выноска со стрелкой вверх 13"/>
          <p:cNvSpPr/>
          <p:nvPr/>
        </p:nvSpPr>
        <p:spPr>
          <a:xfrm>
            <a:off x="8894574" y="3163491"/>
            <a:ext cx="1440160" cy="1592560"/>
          </a:xfrm>
          <a:prstGeom prst="upArrowCallout">
            <a:avLst>
              <a:gd name="adj1" fmla="val 11147"/>
              <a:gd name="adj2" fmla="val 13970"/>
              <a:gd name="adj3" fmla="val 13199"/>
              <a:gd name="adj4" fmla="val 284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60*40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"/>
          <a:stretch/>
        </p:blipFill>
        <p:spPr bwMode="auto">
          <a:xfrm>
            <a:off x="5948224" y="692697"/>
            <a:ext cx="1287924" cy="303254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43" y="1222014"/>
            <a:ext cx="2924062" cy="190882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38B5D-4538-884B-A9EF-64603093DC2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C:\Users\osipoval\Desktop\QR\QIP Shot - Screen 1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1" y="692696"/>
            <a:ext cx="5519936" cy="38918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osipoval\Desktop\QR\QIP Shot - Screen 17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56" y="692696"/>
            <a:ext cx="1798422" cy="42950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Выноска со стрелкой вверх 7"/>
          <p:cNvSpPr/>
          <p:nvPr/>
        </p:nvSpPr>
        <p:spPr>
          <a:xfrm>
            <a:off x="1583481" y="4612929"/>
            <a:ext cx="1440160" cy="812583"/>
          </a:xfrm>
          <a:prstGeom prst="upArrowCallout">
            <a:avLst>
              <a:gd name="adj1" fmla="val 25000"/>
              <a:gd name="adj2" fmla="val 22435"/>
              <a:gd name="adj3" fmla="val 22435"/>
              <a:gd name="adj4" fmla="val 5679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ru-RU" dirty="0"/>
          </a:p>
        </p:txBody>
      </p:sp>
      <p:sp>
        <p:nvSpPr>
          <p:cNvPr id="9" name="Выноска со стрелкой вверх 8"/>
          <p:cNvSpPr/>
          <p:nvPr/>
        </p:nvSpPr>
        <p:spPr>
          <a:xfrm>
            <a:off x="7163409" y="6282095"/>
            <a:ext cx="1440160" cy="514953"/>
          </a:xfrm>
          <a:prstGeom prst="upArrowCallout">
            <a:avLst>
              <a:gd name="adj1" fmla="val 25000"/>
              <a:gd name="adj2" fmla="val 22435"/>
              <a:gd name="adj3" fmla="val 22435"/>
              <a:gd name="adj4" fmla="val 5679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A4</a:t>
            </a:r>
            <a:endParaRPr lang="ru-RU" dirty="0"/>
          </a:p>
        </p:txBody>
      </p:sp>
      <p:sp>
        <p:nvSpPr>
          <p:cNvPr id="10" name="Выноска со стрелкой вверх 9"/>
          <p:cNvSpPr/>
          <p:nvPr/>
        </p:nvSpPr>
        <p:spPr>
          <a:xfrm>
            <a:off x="10379587" y="5019220"/>
            <a:ext cx="1440160" cy="812583"/>
          </a:xfrm>
          <a:prstGeom prst="upArrowCallout">
            <a:avLst>
              <a:gd name="adj1" fmla="val 25000"/>
              <a:gd name="adj2" fmla="val 22435"/>
              <a:gd name="adj3" fmla="val 22435"/>
              <a:gd name="adj4" fmla="val 5679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55*130</a:t>
            </a:r>
            <a:endParaRPr lang="ru-RU" dirty="0"/>
          </a:p>
        </p:txBody>
      </p:sp>
      <p:pic>
        <p:nvPicPr>
          <p:cNvPr id="1026" name="Picture 2" descr="C:\Users\osipoval\Desktop\QR\QIP Shot - Screen 17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80" y="692696"/>
            <a:ext cx="3851451" cy="545062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4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438B5D-4538-884B-A9EF-64603093DC2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C:\Users\osipoval\Desktop\QR\QIP Shot - Screen 1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695569"/>
            <a:ext cx="4616761" cy="327311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Выноска со стрелкой влево 1"/>
          <p:cNvSpPr/>
          <p:nvPr/>
        </p:nvSpPr>
        <p:spPr>
          <a:xfrm>
            <a:off x="4277342" y="4773856"/>
            <a:ext cx="864096" cy="1332526"/>
          </a:xfrm>
          <a:prstGeom prst="leftArrow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A6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Выноска со стрелкой влево 7"/>
          <p:cNvSpPr/>
          <p:nvPr/>
        </p:nvSpPr>
        <p:spPr>
          <a:xfrm>
            <a:off x="5209186" y="1665862"/>
            <a:ext cx="864096" cy="1332526"/>
          </a:xfrm>
          <a:prstGeom prst="leftArrow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A5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3" name="Выноска со стрелкой вправо 2"/>
          <p:cNvSpPr/>
          <p:nvPr/>
        </p:nvSpPr>
        <p:spPr>
          <a:xfrm>
            <a:off x="5951984" y="4151332"/>
            <a:ext cx="1740092" cy="46818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660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A5 </a:t>
            </a:r>
            <a:r>
              <a:rPr lang="ru-RU" dirty="0" smtClean="0"/>
              <a:t>Вертикаль</a:t>
            </a:r>
            <a:endParaRPr lang="ru-RU" dirty="0">
              <a:solidFill>
                <a:schemeClr val="dk1"/>
              </a:solidFill>
            </a:endParaRPr>
          </a:p>
        </p:txBody>
      </p:sp>
      <p:pic>
        <p:nvPicPr>
          <p:cNvPr id="2050" name="Picture 2" descr="C:\Users\osipoval\Desktop\QR\QIP Shot - Screen 17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695568"/>
            <a:ext cx="4188749" cy="6033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8" y="4151332"/>
            <a:ext cx="3653511" cy="257757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4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PI's и шкалы Эльдорадо_с 01.04.2018 (шаблон Эльдорадо)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Шаблон презентации_Eldorado - копия.pptx" id="{5C390F3D-9045-4754-9507-471484459C6A}" vid="{74C9A605-364E-4E4A-BB19-282F951D35E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KPI's и шкалы Эльдорадо_с 01.04.2018 (шаблон Эльдорадо)</Template>
  <TotalTime>11756</TotalTime>
  <Words>26</Words>
  <Application>Microsoft Office PowerPoint</Application>
  <PresentationFormat>Произвольный</PresentationFormat>
  <Paragraphs>15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KPI's и шкалы Эльдорадо_с 01.04.2018 (шаблон Эльдорадо)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Eldorado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Надежда Калязина</dc:creator>
  <cp:lastModifiedBy>Осипов Александр</cp:lastModifiedBy>
  <cp:revision>1005</cp:revision>
  <cp:lastPrinted>2020-01-31T08:21:21Z</cp:lastPrinted>
  <dcterms:created xsi:type="dcterms:W3CDTF">2018-02-16T08:13:18Z</dcterms:created>
  <dcterms:modified xsi:type="dcterms:W3CDTF">2020-08-19T11:32:23Z</dcterms:modified>
</cp:coreProperties>
</file>