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4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4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08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4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к проекту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dirty="0" err="1" smtClean="0"/>
              <a:t>RogueLite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6825" y="5706980"/>
            <a:ext cx="3497178" cy="115102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Ф.И. авторов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Афанасьев</a:t>
            </a:r>
            <a:r>
              <a:rPr lang="ru-RU" dirty="0"/>
              <a:t> </a:t>
            </a:r>
            <a:r>
              <a:rPr lang="ru-RU" dirty="0" smtClean="0">
                <a:solidFill>
                  <a:schemeClr val="tx1"/>
                </a:solidFill>
              </a:rPr>
              <a:t>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Ефременко Артём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5482834" cy="3989918"/>
          </a:xfrm>
        </p:spPr>
        <p:txBody>
          <a:bodyPr/>
          <a:lstStyle/>
          <a:p>
            <a:r>
              <a:rPr lang="ru-RU" sz="2000" dirty="0" smtClean="0"/>
              <a:t>Возможность включить полноэкранный режим для удобства игры.</a:t>
            </a:r>
          </a:p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0772"/>
            <a:ext cx="6261331" cy="35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:1 Slime</a:t>
            </a:r>
          </a:p>
          <a:p>
            <a:r>
              <a:rPr lang="ru-RU" sz="1800" dirty="0" smtClean="0"/>
              <a:t>Просто идёт на игрока чем не даёт спокойно сидеть в укрытии</a:t>
            </a:r>
            <a:endParaRPr lang="ru-RU" sz="1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3" y="2756690"/>
            <a:ext cx="4185618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:2 </a:t>
            </a:r>
            <a:r>
              <a:rPr lang="ru-RU" dirty="0" smtClean="0"/>
              <a:t>и 3</a:t>
            </a:r>
            <a:r>
              <a:rPr lang="en-US" dirty="0" smtClean="0"/>
              <a:t> Golems</a:t>
            </a:r>
            <a:endParaRPr lang="en-US" dirty="0"/>
          </a:p>
          <a:p>
            <a:r>
              <a:rPr lang="ru-RU" sz="1800" dirty="0" smtClean="0"/>
              <a:t>Очень похожи меж собой внешне отличаются только формой головы</a:t>
            </a:r>
          </a:p>
          <a:p>
            <a:r>
              <a:rPr lang="ru-RU" sz="1800" dirty="0" smtClean="0"/>
              <a:t>В игровом же плане они отличаются направлением стрельбы</a:t>
            </a:r>
            <a:endParaRPr lang="ru-RU" sz="1800" dirty="0"/>
          </a:p>
        </p:txBody>
      </p:sp>
      <p:sp>
        <p:nvSpPr>
          <p:cNvPr id="6" name="Текс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2550" y="3311585"/>
            <a:ext cx="1886006" cy="21554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99" y="3401102"/>
            <a:ext cx="1163035" cy="2065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49" y="3401102"/>
            <a:ext cx="1339619" cy="20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75744" y="2468559"/>
            <a:ext cx="4185623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:4 Lava</a:t>
            </a:r>
            <a:r>
              <a:rPr lang="ru-RU" dirty="0" smtClean="0"/>
              <a:t> </a:t>
            </a:r>
            <a:r>
              <a:rPr lang="en-US" dirty="0" smtClean="0"/>
              <a:t>Slime</a:t>
            </a:r>
          </a:p>
          <a:p>
            <a:r>
              <a:rPr lang="ru-RU" sz="1800" dirty="0" smtClean="0"/>
              <a:t>Более хитрый по сравнению со своим зелёным собратом и </a:t>
            </a:r>
            <a:r>
              <a:rPr lang="ru-RU" sz="1800" dirty="0"/>
              <a:t>п</a:t>
            </a:r>
            <a:r>
              <a:rPr lang="ru-RU" sz="1800" dirty="0" smtClean="0"/>
              <a:t>ытается не попадаться под ваши атаки, а сам стреляет по вам под любым углом </a:t>
            </a:r>
            <a:endParaRPr lang="en-US" sz="1800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4" y="2756690"/>
            <a:ext cx="4185618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:5 Boss</a:t>
            </a:r>
          </a:p>
          <a:p>
            <a:r>
              <a:rPr lang="ru-RU" dirty="0" smtClean="0"/>
              <a:t>Тоже принадлежит роду Слизней является самым крупным в своём виде</a:t>
            </a:r>
            <a:r>
              <a:rPr lang="en-US" dirty="0" smtClean="0"/>
              <a:t>.</a:t>
            </a:r>
            <a:r>
              <a:rPr lang="ru-RU" dirty="0" smtClean="0"/>
              <a:t> Имеет несколько фаз</a:t>
            </a:r>
            <a:r>
              <a:rPr lang="en-US" dirty="0" smtClean="0"/>
              <a:t> </a:t>
            </a:r>
            <a:r>
              <a:rPr lang="ru-RU" dirty="0" smtClean="0"/>
              <a:t>боя.</a:t>
            </a: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61664" y="3471213"/>
            <a:ext cx="2838907" cy="2794317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9181" y="3332952"/>
            <a:ext cx="1866980" cy="19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7238" y="611177"/>
            <a:ext cx="3854528" cy="52917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предметы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390" y="2890490"/>
            <a:ext cx="478409" cy="414621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2187238" y="1140347"/>
            <a:ext cx="3854528" cy="4997267"/>
          </a:xfrm>
        </p:spPr>
        <p:txBody>
          <a:bodyPr/>
          <a:lstStyle/>
          <a:p>
            <a:r>
              <a:rPr lang="en-US" dirty="0" smtClean="0"/>
              <a:t>1)</a:t>
            </a:r>
            <a:r>
              <a:rPr lang="ru-RU" dirty="0" smtClean="0"/>
              <a:t>Монета выпадает с любого противника с шансом около </a:t>
            </a:r>
            <a:r>
              <a:rPr lang="ru-RU" b="1" dirty="0" smtClean="0"/>
              <a:t>25 %</a:t>
            </a:r>
            <a:r>
              <a:rPr lang="ru-RU" dirty="0" smtClean="0"/>
              <a:t> при подборе начисляется </a:t>
            </a:r>
            <a:r>
              <a:rPr lang="ru-RU" b="1" dirty="0" smtClean="0"/>
              <a:t>от 1 до 2 </a:t>
            </a:r>
            <a:r>
              <a:rPr lang="ru-RU" dirty="0" smtClean="0"/>
              <a:t>нужны для покупок в магазине.</a:t>
            </a:r>
            <a:endParaRPr lang="ru-RU" b="1" dirty="0" smtClean="0"/>
          </a:p>
          <a:p>
            <a:r>
              <a:rPr lang="ru-RU" dirty="0" smtClean="0"/>
              <a:t>2)Щит при полном </a:t>
            </a:r>
            <a:r>
              <a:rPr lang="ru-RU" dirty="0" err="1" smtClean="0"/>
              <a:t>хп</a:t>
            </a:r>
            <a:r>
              <a:rPr lang="ru-RU" dirty="0" smtClean="0"/>
              <a:t> добавляется как доп. </a:t>
            </a:r>
            <a:r>
              <a:rPr lang="ru-RU" dirty="0" err="1" smtClean="0"/>
              <a:t>хп</a:t>
            </a:r>
            <a:r>
              <a:rPr lang="ru-RU" dirty="0" smtClean="0"/>
              <a:t> которое не восстанавливается при утрате.</a:t>
            </a:r>
          </a:p>
          <a:p>
            <a:r>
              <a:rPr lang="ru-RU" dirty="0" smtClean="0"/>
              <a:t>3)Красное сердечко восстанавливает 1 </a:t>
            </a:r>
            <a:r>
              <a:rPr lang="ru-RU" dirty="0" err="1" smtClean="0"/>
              <a:t>хп</a:t>
            </a:r>
            <a:r>
              <a:rPr lang="ru-RU" dirty="0" smtClean="0"/>
              <a:t> </a:t>
            </a:r>
            <a:r>
              <a:rPr lang="ru-RU" i="1" u="sng" dirty="0" smtClean="0"/>
              <a:t>не больше максимума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4)Золотое сердечко </a:t>
            </a:r>
            <a:r>
              <a:rPr lang="ru-RU" b="1" dirty="0" smtClean="0"/>
              <a:t>повышает максимум </a:t>
            </a:r>
            <a:r>
              <a:rPr lang="ru-RU" b="1" dirty="0" err="1" smtClean="0"/>
              <a:t>хп</a:t>
            </a:r>
            <a:r>
              <a:rPr lang="ru-RU" b="1" dirty="0" smtClean="0"/>
              <a:t> </a:t>
            </a:r>
            <a:r>
              <a:rPr lang="ru-RU" dirty="0" smtClean="0"/>
              <a:t>на 1 , а после лечит как красное сердечко</a:t>
            </a:r>
            <a:r>
              <a:rPr lang="en-US" dirty="0" smtClean="0"/>
              <a:t> </a:t>
            </a:r>
            <a:r>
              <a:rPr lang="ru-RU" dirty="0" smtClean="0"/>
              <a:t>можно купить у торговца перед боссом за 6 монет </a:t>
            </a:r>
            <a:r>
              <a:rPr lang="ru-RU" dirty="0"/>
              <a:t>или выбить с шансом 1</a:t>
            </a:r>
            <a:r>
              <a:rPr lang="ru-RU" dirty="0" smtClean="0"/>
              <a:t>%.</a:t>
            </a:r>
            <a:endParaRPr lang="en-US" dirty="0" smtClean="0"/>
          </a:p>
          <a:p>
            <a:r>
              <a:rPr lang="en-US" dirty="0" smtClean="0"/>
              <a:t>5). </a:t>
            </a:r>
            <a:r>
              <a:rPr lang="ru-RU" dirty="0" smtClean="0"/>
              <a:t>Скорострельность повышает скорострельность персонажа можно купить  за 12 монет перед боссом или выбить с шансом 1%</a:t>
            </a:r>
          </a:p>
          <a:p>
            <a:r>
              <a:rPr lang="ru-RU" dirty="0" smtClean="0"/>
              <a:t>6).Урон повышает урон на 1 </a:t>
            </a:r>
            <a:r>
              <a:rPr lang="ru-RU" dirty="0" err="1" smtClean="0"/>
              <a:t>ед</a:t>
            </a:r>
            <a:r>
              <a:rPr lang="ru-RU" dirty="0" smtClean="0"/>
              <a:t> </a:t>
            </a:r>
            <a:r>
              <a:rPr lang="ru-RU" dirty="0"/>
              <a:t>можно купить  за </a:t>
            </a:r>
            <a:r>
              <a:rPr lang="ru-RU" dirty="0" smtClean="0"/>
              <a:t>10 </a:t>
            </a:r>
            <a:r>
              <a:rPr lang="ru-RU" dirty="0"/>
              <a:t>монет перед боссом или выбить с шансом 1%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28" y="1157323"/>
            <a:ext cx="676499" cy="6577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90" y="2206064"/>
            <a:ext cx="478373" cy="47837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90" y="3722517"/>
            <a:ext cx="478373" cy="41459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9" y="4554514"/>
            <a:ext cx="478408" cy="5980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389" y="5539648"/>
            <a:ext cx="478373" cy="5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/>
              <a:t>Выводы по работе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sz="2400" dirty="0" smtClean="0"/>
              <a:t>Основные задачи</a:t>
            </a:r>
            <a:r>
              <a:rPr lang="en-US" sz="2400" dirty="0" smtClean="0"/>
              <a:t> </a:t>
            </a:r>
            <a:r>
              <a:rPr lang="ru-RU" sz="2400" dirty="0" smtClean="0"/>
              <a:t>поставленные перед выполнением проекта были реализованы.</a:t>
            </a:r>
          </a:p>
          <a:p>
            <a:pPr marL="0" indent="0">
              <a:buNone/>
            </a:pPr>
            <a:r>
              <a:rPr lang="ru-RU" sz="2800" b="1" dirty="0" smtClean="0"/>
              <a:t>Возможности для доработки и развития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Безусловно остались возможности для дальнейшего развития проекта</a:t>
            </a:r>
            <a:r>
              <a:rPr lang="en-US" sz="2400" dirty="0" smtClean="0"/>
              <a:t> </a:t>
            </a:r>
            <a:r>
              <a:rPr lang="ru-RU" sz="2400" dirty="0" smtClean="0"/>
              <a:t>такие как добавления новых функции и доработка старых.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662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ru-RU" sz="2800" b="1" dirty="0" smtClean="0"/>
              <a:t>Идея проекта</a:t>
            </a:r>
            <a:r>
              <a:rPr lang="en-US" sz="2800" b="1" dirty="0" smtClean="0"/>
              <a:t>:</a:t>
            </a:r>
            <a:r>
              <a:rPr lang="ru-RU" sz="2800" b="1" dirty="0" smtClean="0"/>
              <a:t> написать интересную игру</a:t>
            </a:r>
            <a:r>
              <a:rPr lang="en-US" sz="2800" b="1" dirty="0" smtClean="0"/>
              <a:t>,</a:t>
            </a:r>
            <a:r>
              <a:rPr lang="ru-RU" sz="2800" b="1" dirty="0" smtClean="0"/>
              <a:t> способную бросить вызов игроку при её прохождении</a:t>
            </a:r>
            <a:r>
              <a:rPr lang="en-US" sz="2800" b="1" dirty="0" smtClean="0"/>
              <a:t>, </a:t>
            </a:r>
            <a:r>
              <a:rPr lang="ru-RU" sz="2800" b="1" dirty="0" smtClean="0"/>
              <a:t>и научиться использовать широкий спектр возможностей библиотеки </a:t>
            </a:r>
            <a:r>
              <a:rPr lang="en-US" sz="2800" b="1" dirty="0" err="1" smtClean="0"/>
              <a:t>pygame</a:t>
            </a:r>
            <a:r>
              <a:rPr lang="ru-RU" sz="2800" b="1" dirty="0" smtClean="0"/>
              <a:t>. </a:t>
            </a:r>
            <a:r>
              <a:rPr lang="ru-RU" sz="2800" b="1" dirty="0"/>
              <a:t> </a:t>
            </a:r>
            <a:r>
              <a:rPr lang="ru-RU" sz="2800" b="1" dirty="0" smtClean="0"/>
              <a:t>Реализация и надуть вид сложность </a:t>
            </a:r>
            <a:endParaRPr lang="en-US" sz="28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44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8168"/>
            <a:ext cx="8596668" cy="4886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600" b="1" dirty="0" smtClean="0"/>
              <a:t>Для реализации данного проекта было написано </a:t>
            </a:r>
            <a:r>
              <a:rPr lang="en-US" sz="2600" b="1" dirty="0" smtClean="0"/>
              <a:t>9</a:t>
            </a:r>
            <a:r>
              <a:rPr lang="ru-RU" sz="2600" b="1" dirty="0" smtClean="0"/>
              <a:t> </a:t>
            </a:r>
            <a:r>
              <a:rPr lang="ru-RU" sz="2600" b="1" dirty="0" smtClean="0"/>
              <a:t>основных классов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1). Класс </a:t>
            </a:r>
            <a:r>
              <a:rPr lang="en-US" sz="2400" dirty="0"/>
              <a:t>Heart: </a:t>
            </a:r>
            <a:r>
              <a:rPr lang="ru-RU" sz="2400" dirty="0"/>
              <a:t>служит для расчёта и отображения количества жизней персонажа, а также</a:t>
            </a:r>
            <a:r>
              <a:rPr lang="en-US" sz="2400" dirty="0"/>
              <a:t> </a:t>
            </a:r>
            <a:r>
              <a:rPr lang="ru-RU" sz="2400" dirty="0"/>
              <a:t>для взаимодействия сними написана функция </a:t>
            </a:r>
            <a:r>
              <a:rPr lang="en-US" sz="2400" dirty="0" smtClean="0"/>
              <a:t>hit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2). Класс </a:t>
            </a:r>
            <a:r>
              <a:rPr lang="en-US" sz="2400" dirty="0" smtClean="0"/>
              <a:t>Wall:</a:t>
            </a:r>
            <a:r>
              <a:rPr lang="ru-RU" sz="2400" dirty="0" smtClean="0"/>
              <a:t> служит для</a:t>
            </a:r>
            <a:r>
              <a:rPr lang="en-US" sz="2400" dirty="0" smtClean="0"/>
              <a:t> </a:t>
            </a:r>
            <a:r>
              <a:rPr lang="ru-RU" sz="2400" dirty="0" smtClean="0"/>
              <a:t>расчёта и расположения  стен</a:t>
            </a:r>
          </a:p>
          <a:p>
            <a:pPr marL="0" indent="0">
              <a:buNone/>
            </a:pPr>
            <a:r>
              <a:rPr lang="ru-RU" sz="2400" dirty="0" smtClean="0"/>
              <a:t>3). Класс </a:t>
            </a:r>
            <a:r>
              <a:rPr lang="en-US" sz="2400" dirty="0" smtClean="0"/>
              <a:t>Box: </a:t>
            </a:r>
            <a:r>
              <a:rPr lang="ru-RU" sz="2400" dirty="0" smtClean="0"/>
              <a:t>служит для создания ящиков(препятствий) </a:t>
            </a:r>
          </a:p>
          <a:p>
            <a:pPr marL="0" indent="0">
              <a:buNone/>
            </a:pPr>
            <a:r>
              <a:rPr lang="ru-RU" sz="2400" dirty="0" smtClean="0"/>
              <a:t>4). Класс </a:t>
            </a:r>
            <a:r>
              <a:rPr lang="en-US" sz="2400" dirty="0" smtClean="0"/>
              <a:t>Thorns(Box):</a:t>
            </a:r>
            <a:r>
              <a:rPr lang="ru-RU" sz="2400" dirty="0" smtClean="0"/>
              <a:t> служит для создания шипов на основе ящиков и обработке их взаимодействия с игроком.</a:t>
            </a:r>
          </a:p>
          <a:p>
            <a:pPr marL="0" indent="0">
              <a:buNone/>
            </a:pPr>
            <a:r>
              <a:rPr lang="ru-RU" sz="2400" dirty="0" smtClean="0"/>
              <a:t>5). Класс </a:t>
            </a:r>
            <a:r>
              <a:rPr lang="en-US" sz="2400" dirty="0" smtClean="0"/>
              <a:t>Door:</a:t>
            </a:r>
            <a:r>
              <a:rPr lang="ru-RU" sz="2400" dirty="0" smtClean="0"/>
              <a:t> служит для создания, отображения и взаимодействию дверей</a:t>
            </a:r>
            <a:r>
              <a:rPr lang="en-US" sz="2400" dirty="0" smtClean="0"/>
              <a:t> </a:t>
            </a:r>
            <a:r>
              <a:rPr lang="ru-RU" sz="2400" dirty="0" smtClean="0"/>
              <a:t>и порталов, а также для перемещения игрока между комнатами и этажами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7475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6</a:t>
            </a:r>
            <a:r>
              <a:rPr lang="ru-RU" sz="2400" dirty="0" smtClean="0"/>
              <a:t>). Класс </a:t>
            </a:r>
            <a:r>
              <a:rPr lang="en-US" sz="2400" dirty="0" err="1" smtClean="0"/>
              <a:t>AnimatedSprite</a:t>
            </a:r>
            <a:r>
              <a:rPr lang="en-US" sz="2400" dirty="0" smtClean="0"/>
              <a:t>: </a:t>
            </a:r>
            <a:r>
              <a:rPr lang="ru-RU" sz="2400" dirty="0" smtClean="0"/>
              <a:t>служит для разделение набора спрайтов на кадры анимации и за их смену, также для он распределяет спрайты по группам спрайтов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7). </a:t>
            </a:r>
            <a:r>
              <a:rPr lang="ru-RU" sz="2400" dirty="0" smtClean="0"/>
              <a:t>Класс </a:t>
            </a:r>
            <a:r>
              <a:rPr lang="en-US" sz="2400" dirty="0" smtClean="0"/>
              <a:t>Bot: </a:t>
            </a:r>
            <a:r>
              <a:rPr lang="ru-RU" sz="2400" dirty="0" smtClean="0"/>
              <a:t>Отвечает</a:t>
            </a:r>
            <a:r>
              <a:rPr lang="en-US" sz="2400" dirty="0" smtClean="0"/>
              <a:t>:</a:t>
            </a:r>
            <a:r>
              <a:rPr lang="ru-RU" sz="2400" dirty="0" smtClean="0"/>
              <a:t> за поведение </a:t>
            </a:r>
            <a:r>
              <a:rPr lang="ru-RU" sz="2400" dirty="0"/>
              <a:t>некоторых </a:t>
            </a:r>
            <a:r>
              <a:rPr lang="ru-RU" sz="2400" dirty="0" smtClean="0"/>
              <a:t>противников, соответствующие расчёты и их создание. </a:t>
            </a:r>
          </a:p>
          <a:p>
            <a:pPr marL="0" indent="0">
              <a:buNone/>
            </a:pPr>
            <a:r>
              <a:rPr lang="ru-RU" sz="2400" dirty="0" smtClean="0"/>
              <a:t>8). </a:t>
            </a:r>
            <a:r>
              <a:rPr lang="ru-RU" sz="2400" dirty="0" smtClean="0"/>
              <a:t>Класс </a:t>
            </a:r>
            <a:r>
              <a:rPr lang="en-US" sz="2400" dirty="0" smtClean="0"/>
              <a:t>Boss(Bot): </a:t>
            </a:r>
            <a:r>
              <a:rPr lang="ru-RU" sz="2400" dirty="0" smtClean="0"/>
              <a:t>отвечает за создание босса игры и его поведение наследуется от </a:t>
            </a:r>
            <a:r>
              <a:rPr lang="en-US" sz="2400" dirty="0" smtClean="0"/>
              <a:t>Bot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9). Класс </a:t>
            </a:r>
            <a:r>
              <a:rPr lang="en-US" sz="2400" dirty="0" smtClean="0"/>
              <a:t>Particle: </a:t>
            </a:r>
            <a:r>
              <a:rPr lang="ru-RU" sz="2400" dirty="0" smtClean="0"/>
              <a:t>это класс отвечает за от рисовку и расчёт всех частиц в игре к нему же написана функция </a:t>
            </a:r>
            <a:r>
              <a:rPr lang="en-US" sz="2400" dirty="0" err="1" smtClean="0"/>
              <a:t>create_particles</a:t>
            </a:r>
            <a:r>
              <a:rPr lang="ru-RU" sz="2400" dirty="0" smtClean="0"/>
              <a:t>()</a:t>
            </a:r>
            <a:r>
              <a:rPr lang="en-US" sz="2400" dirty="0" smtClean="0"/>
              <a:t> </a:t>
            </a:r>
            <a:r>
              <a:rPr lang="ru-RU" sz="2400" dirty="0" smtClean="0"/>
              <a:t>для создания множества частиц в определённой точке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9044182" cy="5451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Помимо множества классов было написано 18 функций</a:t>
            </a:r>
            <a:r>
              <a:rPr lang="en-US" sz="2200" dirty="0" smtClean="0"/>
              <a:t> </a:t>
            </a:r>
            <a:r>
              <a:rPr lang="ru-RU" sz="2200" dirty="0" smtClean="0"/>
              <a:t>и вот самые основные из них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ru-RU" sz="2200" dirty="0" smtClean="0"/>
              <a:t>1).</a:t>
            </a:r>
            <a:r>
              <a:rPr lang="en-US" sz="2200" dirty="0"/>
              <a:t>	</a:t>
            </a:r>
            <a:r>
              <a:rPr lang="en-US" sz="2200" dirty="0" err="1" smtClean="0"/>
              <a:t>Load_image</a:t>
            </a:r>
            <a:r>
              <a:rPr lang="en-US" sz="2200" dirty="0" smtClean="0"/>
              <a:t>() : </a:t>
            </a:r>
            <a:r>
              <a:rPr lang="ru-RU" sz="2200" dirty="0" smtClean="0"/>
              <a:t>используется на протяжении всей программы для загрузки изображений.</a:t>
            </a:r>
          </a:p>
          <a:p>
            <a:pPr marL="0" indent="0">
              <a:buNone/>
            </a:pPr>
            <a:r>
              <a:rPr lang="ru-RU" sz="2200" dirty="0" smtClean="0"/>
              <a:t>2).</a:t>
            </a:r>
            <a:r>
              <a:rPr lang="en-US" sz="2200" dirty="0" err="1" smtClean="0"/>
              <a:t>collision_calculation</a:t>
            </a:r>
            <a:r>
              <a:rPr lang="en-US" sz="2200" dirty="0" smtClean="0"/>
              <a:t>(): </a:t>
            </a:r>
            <a:r>
              <a:rPr lang="ru-RU" sz="2200" dirty="0" smtClean="0"/>
              <a:t>очень важная функция программы она отвечает за обработку и реакцию на все столкновения спрайтов в игре для этого она использует несколько вспомогательных функций (</a:t>
            </a:r>
            <a:r>
              <a:rPr lang="en-US" sz="2200" dirty="0" err="1" smtClean="0"/>
              <a:t>drop_collide</a:t>
            </a:r>
            <a:r>
              <a:rPr lang="en-US" sz="2200" dirty="0" smtClean="0"/>
              <a:t>, </a:t>
            </a:r>
            <a:r>
              <a:rPr lang="en-US" sz="2200" dirty="0" err="1" smtClean="0"/>
              <a:t>slime_moved</a:t>
            </a:r>
            <a:r>
              <a:rPr lang="en-US" sz="2200" dirty="0" smtClean="0"/>
              <a:t>, </a:t>
            </a:r>
            <a:r>
              <a:rPr lang="en-US" sz="2200" dirty="0" err="1" smtClean="0"/>
              <a:t>enemy_moved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3). </a:t>
            </a:r>
            <a:r>
              <a:rPr lang="en-US" sz="2200" dirty="0" err="1" smtClean="0"/>
              <a:t>Generation_room</a:t>
            </a:r>
            <a:r>
              <a:rPr lang="en-US" sz="2200" dirty="0" smtClean="0"/>
              <a:t>(): </a:t>
            </a:r>
            <a:r>
              <a:rPr lang="ru-RU" sz="2200" dirty="0" smtClean="0"/>
              <a:t>основная функция для построения уровня</a:t>
            </a:r>
            <a:r>
              <a:rPr lang="en-US" sz="2200" dirty="0" smtClean="0"/>
              <a:t>,</a:t>
            </a:r>
            <a:r>
              <a:rPr lang="ru-RU" sz="2200" dirty="0" smtClean="0"/>
              <a:t> </a:t>
            </a:r>
            <a:r>
              <a:rPr lang="ru-RU" sz="2200" dirty="0" smtClean="0"/>
              <a:t>и её вспомогательная</a:t>
            </a:r>
            <a:r>
              <a:rPr lang="ru-RU" sz="2200" dirty="0" smtClean="0"/>
              <a:t> функция </a:t>
            </a:r>
            <a:r>
              <a:rPr lang="en-US" sz="2200" dirty="0" err="1" smtClean="0"/>
              <a:t>create_map</a:t>
            </a:r>
            <a:r>
              <a:rPr lang="ru-RU" sz="2200" dirty="0" smtClean="0"/>
              <a:t>()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4).</a:t>
            </a:r>
            <a:r>
              <a:rPr lang="en-US" sz="2200" dirty="0" smtClean="0"/>
              <a:t>pause() : </a:t>
            </a:r>
            <a:r>
              <a:rPr lang="ru-RU" sz="2200" dirty="0" smtClean="0"/>
              <a:t>функция ответственная за приостановку игры и отображение, обработку меню с возможностью включить полноэкранный режим.</a:t>
            </a:r>
          </a:p>
          <a:p>
            <a:pPr marL="0" indent="0">
              <a:buNone/>
            </a:pPr>
            <a:r>
              <a:rPr lang="ru-RU" sz="2200" dirty="0" smtClean="0"/>
              <a:t>5).</a:t>
            </a:r>
            <a:r>
              <a:rPr lang="en-US" sz="2200" dirty="0" err="1" smtClean="0"/>
              <a:t>start_game</a:t>
            </a:r>
            <a:r>
              <a:rPr lang="en-US" sz="2200" dirty="0" smtClean="0"/>
              <a:t>(): </a:t>
            </a:r>
            <a:r>
              <a:rPr lang="ru-RU" sz="2200" dirty="0" smtClean="0"/>
              <a:t>функция ответственная за начало игры использует функцию </a:t>
            </a:r>
            <a:r>
              <a:rPr lang="en-US" sz="2200" dirty="0" err="1" smtClean="0"/>
              <a:t>create_player</a:t>
            </a:r>
            <a:r>
              <a:rPr lang="en-US" sz="2200" dirty="0" smtClean="0"/>
              <a:t>() </a:t>
            </a:r>
            <a:r>
              <a:rPr lang="ru-RU" sz="2200" dirty="0" smtClean="0"/>
              <a:t>для создания персонажа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1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570530" cy="576262"/>
          </a:xfrm>
        </p:spPr>
        <p:txBody>
          <a:bodyPr/>
          <a:lstStyle/>
          <a:p>
            <a:pPr algn="ctr"/>
            <a:r>
              <a:rPr lang="ru-RU" dirty="0" smtClean="0"/>
              <a:t>Экран начала игры и конца.</a:t>
            </a:r>
          </a:p>
          <a:p>
            <a:pPr algn="ctr"/>
            <a:endParaRPr lang="ru-RU" dirty="0" smtClean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381" y="2736850"/>
            <a:ext cx="4130437" cy="3305175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15838" y="2736850"/>
            <a:ext cx="413043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Передвижение персонажа на </a:t>
            </a:r>
            <a:r>
              <a:rPr lang="en-US" sz="2000" dirty="0" err="1" smtClean="0"/>
              <a:t>wasd</a:t>
            </a:r>
            <a:r>
              <a:rPr lang="en-US" sz="2000" dirty="0" smtClean="0"/>
              <a:t> </a:t>
            </a:r>
            <a:r>
              <a:rPr lang="ru-RU" sz="2000" dirty="0" smtClean="0"/>
              <a:t>и стрельба по 4 направлениям на стрелки клавиатуры.</a:t>
            </a:r>
          </a:p>
          <a:p>
            <a:endParaRPr lang="ru-RU" sz="2000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289145"/>
            <a:ext cx="5089195" cy="40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/>
          <a:lstStyle/>
          <a:p>
            <a:r>
              <a:rPr lang="ru-RU" sz="2000" dirty="0" smtClean="0"/>
              <a:t>Возможность поставит игру на паузу при нажатии </a:t>
            </a:r>
            <a:r>
              <a:rPr lang="en-US" sz="2000" dirty="0" smtClean="0"/>
              <a:t>Esc</a:t>
            </a:r>
            <a:r>
              <a:rPr lang="ru-RU" sz="2000" dirty="0" smtClean="0"/>
              <a:t> и выйти из игры. </a:t>
            </a:r>
          </a:p>
          <a:p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371601"/>
            <a:ext cx="4986152" cy="39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980351"/>
            <a:ext cx="3854528" cy="3989918"/>
          </a:xfrm>
        </p:spPr>
        <p:txBody>
          <a:bodyPr/>
          <a:lstStyle/>
          <a:p>
            <a:r>
              <a:rPr lang="ru-RU" sz="2000" dirty="0" smtClean="0"/>
              <a:t>Возможность включить полноэкранный режим для удобства игры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0772"/>
            <a:ext cx="6261331" cy="35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417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Презентация к проекту: “RogueLite”</vt:lpstr>
      <vt:lpstr>Введение:</vt:lpstr>
      <vt:lpstr>Описание реализации:</vt:lpstr>
      <vt:lpstr>Описание реализации:</vt:lpstr>
      <vt:lpstr>Описание реализации: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предметы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проекту: “Калькулятор”</dc:title>
  <dc:creator>artem</dc:creator>
  <cp:lastModifiedBy>artem</cp:lastModifiedBy>
  <cp:revision>42</cp:revision>
  <dcterms:created xsi:type="dcterms:W3CDTF">2020-11-11T12:55:22Z</dcterms:created>
  <dcterms:modified xsi:type="dcterms:W3CDTF">2021-01-20T22:18:49Z</dcterms:modified>
</cp:coreProperties>
</file>