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7" r:id="rId10"/>
    <p:sldId id="266" r:id="rId11"/>
    <p:sldId id="259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81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53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4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048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08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9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047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27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0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84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6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11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87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4FF4-C021-480F-BBFD-6FC688C2981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1B5C59-AC9E-4163-981C-3569DB58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1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к проекту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b="1" dirty="0" err="1" smtClean="0"/>
              <a:t>RogueLite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6825" y="5706980"/>
            <a:ext cx="3497178" cy="1151020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Ф.И. авторов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Афанасьев</a:t>
            </a:r>
            <a:r>
              <a:rPr lang="ru-RU" dirty="0"/>
              <a:t> </a:t>
            </a:r>
            <a:r>
              <a:rPr lang="ru-RU" dirty="0" smtClean="0">
                <a:solidFill>
                  <a:schemeClr val="tx1"/>
                </a:solidFill>
              </a:rPr>
              <a:t>Дмитрий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Ефременко Артём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игровых возможностей.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75744" y="2468559"/>
            <a:ext cx="4185623" cy="576262"/>
          </a:xfrm>
        </p:spPr>
        <p:txBody>
          <a:bodyPr/>
          <a:lstStyle/>
          <a:p>
            <a:r>
              <a:rPr lang="ru-RU" dirty="0" smtClean="0"/>
              <a:t>Враг</a:t>
            </a:r>
            <a:r>
              <a:rPr lang="en-US" dirty="0" smtClean="0"/>
              <a:t>:4 Lava</a:t>
            </a:r>
            <a:r>
              <a:rPr lang="ru-RU" dirty="0" smtClean="0"/>
              <a:t> </a:t>
            </a:r>
            <a:r>
              <a:rPr lang="en-US" dirty="0" smtClean="0"/>
              <a:t>Slime</a:t>
            </a:r>
          </a:p>
          <a:p>
            <a:r>
              <a:rPr lang="ru-RU" sz="1800" dirty="0" smtClean="0"/>
              <a:t>Более хитрый по сравнению со своим зелёным собратом и </a:t>
            </a:r>
            <a:r>
              <a:rPr lang="ru-RU" sz="1800" dirty="0"/>
              <a:t>п</a:t>
            </a:r>
            <a:r>
              <a:rPr lang="ru-RU" sz="1800" dirty="0" smtClean="0"/>
              <a:t>ытается не попадаться под ваши атаки, а сам стреляет по вам под любым углом </a:t>
            </a:r>
            <a:endParaRPr lang="en-US" sz="1800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8384" y="2756690"/>
            <a:ext cx="4185618" cy="576262"/>
          </a:xfrm>
        </p:spPr>
        <p:txBody>
          <a:bodyPr/>
          <a:lstStyle/>
          <a:p>
            <a:r>
              <a:rPr lang="ru-RU" dirty="0" smtClean="0"/>
              <a:t>Враг</a:t>
            </a:r>
            <a:r>
              <a:rPr lang="en-US" dirty="0" smtClean="0"/>
              <a:t>:5 Boss</a:t>
            </a:r>
          </a:p>
          <a:p>
            <a:r>
              <a:rPr lang="ru-RU" dirty="0" smtClean="0"/>
              <a:t>Тоже принадлежит роду Слизней является самым крупным в своём виде</a:t>
            </a:r>
            <a:r>
              <a:rPr lang="en-US" dirty="0" smtClean="0"/>
              <a:t>.</a:t>
            </a:r>
            <a:r>
              <a:rPr lang="ru-RU" dirty="0" smtClean="0"/>
              <a:t> Имеет несколько </a:t>
            </a:r>
            <a:r>
              <a:rPr lang="ru-RU" dirty="0" smtClean="0"/>
              <a:t>фаз</a:t>
            </a:r>
            <a:r>
              <a:rPr lang="en-US" dirty="0" smtClean="0"/>
              <a:t> </a:t>
            </a:r>
            <a:r>
              <a:rPr lang="ru-RU" dirty="0" smtClean="0"/>
              <a:t>боя.</a:t>
            </a:r>
            <a:endParaRPr lang="ru-RU" dirty="0" smtClean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361664" y="3471213"/>
            <a:ext cx="2838907" cy="2794317"/>
          </a:xfrm>
          <a:prstGeom prst="rect">
            <a:avLst/>
          </a:prstGeo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39181" y="3332952"/>
            <a:ext cx="1866980" cy="19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 smtClean="0"/>
              <a:t>Выводы по работе</a:t>
            </a:r>
            <a:r>
              <a:rPr lang="en-US" sz="2800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sz="2400" dirty="0" smtClean="0"/>
              <a:t>Основные задачи</a:t>
            </a:r>
            <a:r>
              <a:rPr lang="en-US" sz="2400" dirty="0" smtClean="0"/>
              <a:t> </a:t>
            </a:r>
            <a:r>
              <a:rPr lang="ru-RU" sz="2400" dirty="0" smtClean="0"/>
              <a:t>поставленные перед выполнением проекта были реализованы.</a:t>
            </a:r>
          </a:p>
          <a:p>
            <a:pPr marL="0" indent="0">
              <a:buNone/>
            </a:pPr>
            <a:r>
              <a:rPr lang="ru-RU" sz="2800" b="1" dirty="0" smtClean="0"/>
              <a:t>Возможности для доработки и развития</a:t>
            </a:r>
            <a:r>
              <a:rPr lang="en-US" sz="2800" b="1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400" dirty="0" smtClean="0"/>
              <a:t>Безусловно остались возможности для дальнейшего развития проекта</a:t>
            </a:r>
            <a:r>
              <a:rPr lang="en-US" sz="2400" dirty="0" smtClean="0"/>
              <a:t> </a:t>
            </a:r>
            <a:r>
              <a:rPr lang="ru-RU" sz="2400" dirty="0" smtClean="0"/>
              <a:t>такие как добавления новых функции и доработка старых.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662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2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ru-RU" sz="2800" b="1" dirty="0" smtClean="0"/>
              <a:t>Идея проекта</a:t>
            </a:r>
            <a:r>
              <a:rPr lang="en-US" sz="2800" b="1" dirty="0" smtClean="0"/>
              <a:t>:</a:t>
            </a:r>
            <a:r>
              <a:rPr lang="ru-RU" sz="2800" b="1" dirty="0" smtClean="0"/>
              <a:t> написать интересную игру</a:t>
            </a:r>
            <a:r>
              <a:rPr lang="en-US" sz="2800" b="1" dirty="0" smtClean="0"/>
              <a:t>,</a:t>
            </a:r>
            <a:r>
              <a:rPr lang="ru-RU" sz="2800" b="1" dirty="0" smtClean="0"/>
              <a:t> способную бросить вызов игроку при её прохождении</a:t>
            </a:r>
            <a:r>
              <a:rPr lang="en-US" sz="2800" b="1" dirty="0" smtClean="0"/>
              <a:t>, </a:t>
            </a:r>
            <a:r>
              <a:rPr lang="ru-RU" sz="2800" b="1" dirty="0" smtClean="0"/>
              <a:t>и научиться использовать широкий спектр возможностей библиотеки </a:t>
            </a:r>
            <a:r>
              <a:rPr lang="en-US" sz="2800" b="1" dirty="0" err="1" smtClean="0"/>
              <a:t>pygame</a:t>
            </a:r>
            <a:r>
              <a:rPr lang="ru-RU" sz="2800" b="1" dirty="0"/>
              <a:t>.</a:t>
            </a:r>
            <a:endParaRPr lang="en-US" sz="2800" b="1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544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363538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Для реализации данного проекта было написано </a:t>
            </a:r>
            <a:r>
              <a:rPr lang="en-US" sz="2400" dirty="0" smtClean="0"/>
              <a:t>9</a:t>
            </a:r>
            <a:r>
              <a:rPr lang="ru-RU" sz="2400" dirty="0" smtClean="0"/>
              <a:t> классов и множество функций.</a:t>
            </a:r>
            <a:r>
              <a:rPr lang="en-US" sz="2400" dirty="0" smtClean="0"/>
              <a:t> </a:t>
            </a:r>
            <a:r>
              <a:rPr lang="ru-RU" sz="2400" dirty="0" smtClean="0"/>
              <a:t>Была использована библиотека </a:t>
            </a:r>
            <a:r>
              <a:rPr lang="en-US" sz="2400" dirty="0" err="1" smtClean="0"/>
              <a:t>pygame</a:t>
            </a:r>
            <a:r>
              <a:rPr lang="ru-RU" sz="2400" dirty="0" smtClean="0"/>
              <a:t> и написано около 1000 строк программного кода.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48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игровых возможностей.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8570530" cy="576262"/>
          </a:xfrm>
        </p:spPr>
        <p:txBody>
          <a:bodyPr/>
          <a:lstStyle/>
          <a:p>
            <a:pPr algn="ctr"/>
            <a:r>
              <a:rPr lang="ru-RU" dirty="0" smtClean="0"/>
              <a:t>Экран начала игры и конца.</a:t>
            </a:r>
          </a:p>
          <a:p>
            <a:pPr algn="ctr"/>
            <a:endParaRPr lang="ru-RU" dirty="0" smtClean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381" y="2736850"/>
            <a:ext cx="4130437" cy="3305175"/>
          </a:xfrm>
          <a:prstGeom prst="rect">
            <a:avLst/>
          </a:prstGeom>
        </p:spPr>
      </p:pic>
      <p:pic>
        <p:nvPicPr>
          <p:cNvPr id="11" name="Объект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15838" y="2736850"/>
            <a:ext cx="4130437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579817"/>
            <a:ext cx="3854528" cy="4005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игровых возможностей.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677334" y="1371601"/>
            <a:ext cx="3854528" cy="3989918"/>
          </a:xfrm>
        </p:spPr>
        <p:txBody>
          <a:bodyPr/>
          <a:lstStyle/>
          <a:p>
            <a:r>
              <a:rPr lang="ru-RU" dirty="0" smtClean="0"/>
              <a:t>Передвижение персонажа на </a:t>
            </a:r>
            <a:r>
              <a:rPr lang="en-US" dirty="0" err="1" smtClean="0"/>
              <a:t>wasd</a:t>
            </a:r>
            <a:r>
              <a:rPr lang="en-US" dirty="0" smtClean="0"/>
              <a:t> </a:t>
            </a:r>
            <a:r>
              <a:rPr lang="ru-RU" dirty="0" smtClean="0"/>
              <a:t>и стрельба по 4 направлениям на стрелки клавиатуры.</a:t>
            </a:r>
          </a:p>
          <a:p>
            <a:endParaRPr lang="ru-RU" dirty="0" smtClean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62" y="1289145"/>
            <a:ext cx="5089195" cy="407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579817"/>
            <a:ext cx="3854528" cy="4005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игровых возможностей.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677334" y="1371601"/>
            <a:ext cx="3854528" cy="3989918"/>
          </a:xfrm>
        </p:spPr>
        <p:txBody>
          <a:bodyPr/>
          <a:lstStyle/>
          <a:p>
            <a:r>
              <a:rPr lang="ru-RU" dirty="0" smtClean="0"/>
              <a:t>Возможность поставит игру на паузу при нажатии </a:t>
            </a:r>
            <a:r>
              <a:rPr lang="en-US" dirty="0" smtClean="0"/>
              <a:t>Esc</a:t>
            </a:r>
            <a:r>
              <a:rPr lang="ru-RU" dirty="0" smtClean="0"/>
              <a:t> и выйти из игры. </a:t>
            </a:r>
          </a:p>
          <a:p>
            <a:endParaRPr lang="ru-RU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62" y="1371601"/>
            <a:ext cx="4986152" cy="39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579817"/>
            <a:ext cx="3854528" cy="4005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игровых возможностей.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677334" y="1371601"/>
            <a:ext cx="3854528" cy="3989918"/>
          </a:xfrm>
        </p:spPr>
        <p:txBody>
          <a:bodyPr/>
          <a:lstStyle/>
          <a:p>
            <a:r>
              <a:rPr lang="ru-RU" dirty="0" smtClean="0"/>
              <a:t>Возможность включить полноэкранный режим для удобства игры.</a:t>
            </a:r>
          </a:p>
          <a:p>
            <a:endParaRPr lang="ru-RU" dirty="0" smtClean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30772"/>
            <a:ext cx="6261331" cy="35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579817"/>
            <a:ext cx="3854528" cy="4005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игровых возможностей.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677334" y="1371601"/>
            <a:ext cx="3854528" cy="3989918"/>
          </a:xfrm>
        </p:spPr>
        <p:txBody>
          <a:bodyPr/>
          <a:lstStyle/>
          <a:p>
            <a:r>
              <a:rPr lang="ru-RU" dirty="0" smtClean="0"/>
              <a:t>Возможность включить полноэкранный режим для удобства игры.</a:t>
            </a:r>
          </a:p>
          <a:p>
            <a:endParaRPr lang="ru-RU" dirty="0" smtClean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30772"/>
            <a:ext cx="6261331" cy="35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игровых возможностей.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Враг</a:t>
            </a:r>
            <a:r>
              <a:rPr lang="en-US" dirty="0" smtClean="0"/>
              <a:t>:1 Slime</a:t>
            </a:r>
          </a:p>
          <a:p>
            <a:r>
              <a:rPr lang="ru-RU" sz="1800" dirty="0" smtClean="0"/>
              <a:t>Просто идёт на игрока чем не даёт спокойно сидеть в укрытии</a:t>
            </a:r>
            <a:endParaRPr lang="ru-RU" sz="1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8383" y="2756690"/>
            <a:ext cx="4185618" cy="576262"/>
          </a:xfrm>
        </p:spPr>
        <p:txBody>
          <a:bodyPr/>
          <a:lstStyle/>
          <a:p>
            <a:r>
              <a:rPr lang="ru-RU" dirty="0" smtClean="0"/>
              <a:t>Враг</a:t>
            </a:r>
            <a:r>
              <a:rPr lang="en-US" dirty="0" smtClean="0"/>
              <a:t>:2 </a:t>
            </a:r>
            <a:r>
              <a:rPr lang="ru-RU" dirty="0" smtClean="0"/>
              <a:t>и 3</a:t>
            </a:r>
            <a:r>
              <a:rPr lang="en-US" dirty="0" smtClean="0"/>
              <a:t> Golems</a:t>
            </a:r>
            <a:endParaRPr lang="en-US" dirty="0"/>
          </a:p>
          <a:p>
            <a:r>
              <a:rPr lang="ru-RU" sz="1800" dirty="0" smtClean="0"/>
              <a:t>Очень похожи меж собой внешне отличаются только формой головы</a:t>
            </a:r>
          </a:p>
          <a:p>
            <a:r>
              <a:rPr lang="ru-RU" sz="1800" dirty="0" smtClean="0"/>
              <a:t>В игровом же плане они отличаются направлением стрельбы</a:t>
            </a:r>
            <a:endParaRPr lang="ru-RU" sz="1800" dirty="0"/>
          </a:p>
        </p:txBody>
      </p:sp>
      <p:sp>
        <p:nvSpPr>
          <p:cNvPr id="6" name="Текс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2550" y="3311585"/>
            <a:ext cx="1886006" cy="21554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99" y="3401102"/>
            <a:ext cx="1163035" cy="20659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849" y="3401102"/>
            <a:ext cx="1339619" cy="20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184</Words>
  <Application>Microsoft Office PowerPoint</Application>
  <PresentationFormat>Широкоэкранный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Аспект</vt:lpstr>
      <vt:lpstr>Презентация к проекту: “RogueLite”</vt:lpstr>
      <vt:lpstr>Введение:</vt:lpstr>
      <vt:lpstr>Описание реализации:</vt:lpstr>
      <vt:lpstr>Описание игровых возможностей.</vt:lpstr>
      <vt:lpstr>Описание игровых возможностей.</vt:lpstr>
      <vt:lpstr>Описание игровых возможностей.</vt:lpstr>
      <vt:lpstr>Описание игровых возможностей.</vt:lpstr>
      <vt:lpstr>Описание игровых возможностей.</vt:lpstr>
      <vt:lpstr>Описание игровых возможностей.</vt:lpstr>
      <vt:lpstr>Описание игровых возможностей.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проекту: “Калькулятор”</dc:title>
  <dc:creator>artem</dc:creator>
  <cp:lastModifiedBy>artem</cp:lastModifiedBy>
  <cp:revision>21</cp:revision>
  <dcterms:created xsi:type="dcterms:W3CDTF">2020-11-11T12:55:22Z</dcterms:created>
  <dcterms:modified xsi:type="dcterms:W3CDTF">2021-01-20T14:27:42Z</dcterms:modified>
</cp:coreProperties>
</file>