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7913-5A4C-479C-8197-4ED81DACA95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73AA-0D60-440A-8AC9-B4B75DDA7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3352800" y="2667000"/>
            <a:ext cx="26670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nk b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010400"/>
            <a:ext cx="1143000" cy="1143000"/>
          </a:xfrm>
          <a:prstGeom prst="rect">
            <a:avLst/>
          </a:prstGeom>
        </p:spPr>
      </p:pic>
      <p:pic>
        <p:nvPicPr>
          <p:cNvPr id="5" name="Picture 4" descr="bank costom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1600" y="2590800"/>
            <a:ext cx="1069214" cy="1069214"/>
          </a:xfrm>
          <a:prstGeom prst="rect">
            <a:avLst/>
          </a:prstGeom>
        </p:spPr>
      </p:pic>
      <p:pic>
        <p:nvPicPr>
          <p:cNvPr id="6" name="Picture 5" descr="bank kompu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43200"/>
            <a:ext cx="1066800" cy="1066800"/>
          </a:xfrm>
          <a:prstGeom prst="rect">
            <a:avLst/>
          </a:prstGeom>
        </p:spPr>
      </p:pic>
      <p:pic>
        <p:nvPicPr>
          <p:cNvPr id="8" name="Picture 7" descr="m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-990600"/>
            <a:ext cx="1231854" cy="12318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3886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Bank </a:t>
            </a:r>
            <a:r>
              <a:rPr lang="en-US" b="1" dirty="0" err="1" smtClean="0"/>
              <a:t>Sampah</a:t>
            </a:r>
            <a:endParaRPr lang="en-US" b="1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-152400" y="3276600"/>
            <a:ext cx="3352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505994" y="5790406"/>
            <a:ext cx="2133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1752600" y="3733800"/>
            <a:ext cx="135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Petugas</a:t>
            </a:r>
            <a:endParaRPr lang="en-US" sz="28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8229600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Pimpinan</a:t>
            </a:r>
            <a:endParaRPr lang="en-US" sz="2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886200" y="22860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Nasabah</a:t>
            </a:r>
            <a:endParaRPr lang="en-US" sz="2800" b="1" dirty="0" smtClean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3606071" y="1335099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 </a:t>
            </a:r>
            <a:r>
              <a:rPr lang="en-US" b="1" dirty="0" err="1" smtClean="0"/>
              <a:t>Laporan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3340774" y="5732884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Laporan</a:t>
            </a:r>
            <a:endParaRPr lang="en-US" b="1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0" y="4191000"/>
            <a:ext cx="3124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3771900" y="1562100"/>
            <a:ext cx="1600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0" y="3429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Informasi</a:t>
            </a:r>
            <a:r>
              <a:rPr lang="en-US" sz="1600" b="1" dirty="0" smtClean="0"/>
              <a:t> data </a:t>
            </a:r>
            <a:r>
              <a:rPr lang="en-US" sz="1600" b="1" dirty="0" err="1" smtClean="0"/>
              <a:t>nasabah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setoran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sampah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penarikan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saldo</a:t>
            </a:r>
            <a:r>
              <a:rPr lang="en-US" sz="1600" b="1" dirty="0"/>
              <a:t>.</a:t>
            </a:r>
            <a:endParaRPr lang="en-US" sz="16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-228600" y="25908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Mengelola</a:t>
            </a:r>
            <a:r>
              <a:rPr lang="en-US" sz="1600" b="1" dirty="0" smtClean="0"/>
              <a:t> data </a:t>
            </a:r>
            <a:r>
              <a:rPr lang="en-US" sz="1600" b="1" dirty="0" err="1" smtClean="0"/>
              <a:t>nasabah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setoran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sampah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penarikan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saldo</a:t>
            </a:r>
            <a:r>
              <a:rPr lang="en-US" sz="1600" b="1" dirty="0" smtClean="0"/>
              <a:t>.</a:t>
            </a:r>
            <a:endParaRPr lang="en-US" sz="1600" b="1" dirty="0" smtClean="0"/>
          </a:p>
        </p:txBody>
      </p:sp>
      <p:pic>
        <p:nvPicPr>
          <p:cNvPr id="77" name="Picture 76" descr="programm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2667000"/>
            <a:ext cx="1676019" cy="1676019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rot="10800000">
            <a:off x="6324600" y="3276600"/>
            <a:ext cx="3276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00800" y="2667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Mengelola</a:t>
            </a:r>
            <a:r>
              <a:rPr lang="en-US" sz="1600" b="1" dirty="0" smtClean="0"/>
              <a:t> data </a:t>
            </a:r>
            <a:r>
              <a:rPr lang="en-US" sz="1600" b="1" dirty="0" err="1" smtClean="0"/>
              <a:t>petugas</a:t>
            </a:r>
            <a:r>
              <a:rPr lang="en-US" sz="1600" b="1" dirty="0" smtClean="0"/>
              <a:t>, data </a:t>
            </a:r>
            <a:r>
              <a:rPr lang="en-US" sz="1600" b="1" dirty="0" err="1" smtClean="0"/>
              <a:t>sampah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jenis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sampah</a:t>
            </a:r>
            <a:r>
              <a:rPr lang="en-US" sz="1600" b="1" dirty="0" smtClean="0"/>
              <a:t>,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324600" y="3962400"/>
            <a:ext cx="3505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24600" y="3429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Informasi</a:t>
            </a:r>
            <a:r>
              <a:rPr lang="en-US" sz="1600" b="1" dirty="0" smtClean="0"/>
              <a:t> data </a:t>
            </a:r>
            <a:r>
              <a:rPr lang="en-US" sz="1600" b="1" dirty="0" err="1" smtClean="0"/>
              <a:t>petugas</a:t>
            </a:r>
            <a:r>
              <a:rPr lang="en-US" sz="1600" b="1" dirty="0" smtClean="0"/>
              <a:t>, data </a:t>
            </a:r>
            <a:r>
              <a:rPr lang="en-US" sz="1600" b="1" dirty="0" err="1" smtClean="0"/>
              <a:t>sampah</a:t>
            </a:r>
            <a:r>
              <a:rPr lang="en-US" sz="1600" b="1" dirty="0" smtClean="0"/>
              <a:t>,  </a:t>
            </a:r>
            <a:r>
              <a:rPr lang="en-US" sz="1600" b="1" dirty="0" err="1" smtClean="0"/>
              <a:t>jenis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sampah</a:t>
            </a:r>
            <a:r>
              <a:rPr lang="en-US" sz="1600" b="1" dirty="0" smtClean="0"/>
              <a:t>,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210800" y="4495800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Arta</dc:creator>
  <cp:lastModifiedBy>Arta</cp:lastModifiedBy>
  <cp:revision>5</cp:revision>
  <dcterms:created xsi:type="dcterms:W3CDTF">2019-04-29T06:40:23Z</dcterms:created>
  <dcterms:modified xsi:type="dcterms:W3CDTF">2019-05-20T06:06:26Z</dcterms:modified>
</cp:coreProperties>
</file>