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55"/>
  </p:normalViewPr>
  <p:slideViewPr>
    <p:cSldViewPr snapToGrid="0">
      <p:cViewPr>
        <p:scale>
          <a:sx n="98" d="100"/>
          <a:sy n="98" d="100"/>
        </p:scale>
        <p:origin x="136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377AE-6073-95BC-FC2E-51DECCB6F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CCCC0C-165E-FBBC-D301-C14BD9CC5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A5226B-42EC-5492-52CD-794CAE11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121-4A0A-1840-AB79-FDBB16F0E075}" type="datetimeFigureOut">
              <a:rPr lang="de-DE" smtClean="0"/>
              <a:t>28.10.24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936C83-4028-F4CA-093C-085E182B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2578E-27C2-434B-35D3-B14F6DBE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212E-15E5-E249-8FEA-7AD876C3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9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8F412-AFA9-3B18-E280-594701F0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648F57-5581-9EF8-D956-18583E104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6420BF-4D1D-9600-F7CC-46181C2E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121-4A0A-1840-AB79-FDBB16F0E075}" type="datetimeFigureOut">
              <a:rPr lang="de-DE" smtClean="0"/>
              <a:t>28.10.24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2AE858-6639-683C-8F02-8EB17C4C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91FE5C-9DA7-59DB-28F0-00A63164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212E-15E5-E249-8FEA-7AD876C3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07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A3AFE4-EFFC-4CD3-27A7-94051ADC3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148DEB-9A4D-1622-237F-249E7879D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C91FB-DBF3-B486-CE2A-C729C1AF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121-4A0A-1840-AB79-FDBB16F0E075}" type="datetimeFigureOut">
              <a:rPr lang="de-DE" smtClean="0"/>
              <a:t>28.10.24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AA4CF0-DE6C-05E2-0D88-A7766F99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9B0313-91D5-ED66-E88A-37BCA025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212E-15E5-E249-8FEA-7AD876C3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35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60EB4-4768-59E0-323E-B66A3103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E7EB6-DE55-5279-E235-65CCB5D8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F33E3-BE63-DC71-51F1-70F6EE047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121-4A0A-1840-AB79-FDBB16F0E075}" type="datetimeFigureOut">
              <a:rPr lang="de-DE" smtClean="0"/>
              <a:t>28.10.24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AD1E1-14D4-04BA-7A3D-3A88465B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D9C584-16EC-7B2D-DA1A-0AA2F84D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212E-15E5-E249-8FEA-7AD876C3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66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BBF74-3E64-88FB-FAC4-806B1364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7CF619-0770-7218-6654-D444A729A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DDFEA4-3835-A686-D252-0E85B3CF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121-4A0A-1840-AB79-FDBB16F0E075}" type="datetimeFigureOut">
              <a:rPr lang="de-DE" smtClean="0"/>
              <a:t>28.10.24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08C3B-F30C-C893-917D-16514605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716B79-03FD-8FF1-0E2F-A8FEDC1F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212E-15E5-E249-8FEA-7AD876C3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27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EC013-BD46-3E95-6769-449FA036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E5CFEB-BD65-8D68-70C8-BB99FF639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607927-1C88-BAD8-2DB1-CB6F1EA0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4CFE6A-557D-2C21-07E0-581103AB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121-4A0A-1840-AB79-FDBB16F0E075}" type="datetimeFigureOut">
              <a:rPr lang="de-DE" smtClean="0"/>
              <a:t>28.10.24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46A1C4-93D8-D20B-52BD-2C0A8C2FE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0C7A15-3B96-4C9C-2BD8-AFA31017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212E-15E5-E249-8FEA-7AD876C3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17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C62484-2C80-1DFC-37B1-0D451203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41F949-1444-B0F5-45D4-376635FAF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6EC472-4CD3-376F-EFD0-2F6420D7D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5EFCA7-2E8A-D48E-8A1F-F762052EB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9FB97C-A2D1-4629-783D-FE362FCA4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1F6083-AF63-46CC-681B-F4F4AE73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121-4A0A-1840-AB79-FDBB16F0E075}" type="datetimeFigureOut">
              <a:rPr lang="de-DE" smtClean="0"/>
              <a:t>28.10.24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7C618E-2CC3-A2EF-91E7-FF40C4F44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0F0314-1932-8DF7-4392-24F84929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212E-15E5-E249-8FEA-7AD876C3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01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8E9CB-668F-6CAC-F754-4266EC34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E14C4B-C187-890E-762E-46A2F4F1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121-4A0A-1840-AB79-FDBB16F0E075}" type="datetimeFigureOut">
              <a:rPr lang="de-DE" smtClean="0"/>
              <a:t>28.10.24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C5FC53-201F-138E-717E-90F9A72E9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316872-B3BB-5330-CDC8-FA6A9307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212E-15E5-E249-8FEA-7AD876C3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0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79FCCA-FADA-EBB2-AE5A-094700EE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121-4A0A-1840-AB79-FDBB16F0E075}" type="datetimeFigureOut">
              <a:rPr lang="de-DE" smtClean="0"/>
              <a:t>28.10.24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13D1F4-40DB-7F6A-CF9C-626BBDAF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87A59D-4B7E-8C2A-3551-27902F9E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212E-15E5-E249-8FEA-7AD876C3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05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62321-2CEF-E4B7-AA9C-889E8EBC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55474-2CE2-5128-A0CF-7B7FC52F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5E458C-A900-94C8-A7F4-92A509073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E2041-A388-5EC7-EFC5-CCFC9D9C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121-4A0A-1840-AB79-FDBB16F0E075}" type="datetimeFigureOut">
              <a:rPr lang="de-DE" smtClean="0"/>
              <a:t>28.10.24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16088F-D1D0-21DE-CCC4-73E3ACC4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2E2B18-9158-28AE-90A5-0A02176D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212E-15E5-E249-8FEA-7AD876C3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70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A2810-C585-C412-4D83-DC100189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75AD1C-2EBF-08B6-6041-AFC0E3B25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6E0E8-0089-64BD-321B-7ACE2FB4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0A3328-F538-FB2C-82C1-B82D80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C121-4A0A-1840-AB79-FDBB16F0E075}" type="datetimeFigureOut">
              <a:rPr lang="de-DE" smtClean="0"/>
              <a:t>28.10.24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8F3455-E2FD-C123-8BDF-D1B3B201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9960D0-76B9-E4AD-2EEE-11864837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212E-15E5-E249-8FEA-7AD876C3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61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EE2563-49C0-553C-0209-C70870A5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31246B-277A-2B7C-813E-26123A28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532106-69B8-CC6D-3A41-9EA664FA4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3C121-4A0A-1840-AB79-FDBB16F0E075}" type="datetimeFigureOut">
              <a:rPr lang="de-DE" smtClean="0"/>
              <a:t>28.10.24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BD15BA-64E5-F3E3-711E-6BEF7AAF7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9442F-5A73-F897-CE80-85F0000CE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B212E-15E5-E249-8FEA-7AD876C395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4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chuhwerk, Kunst, Person, Wand enthält.&#10;&#10;Automatisch generierte Beschreibung">
            <a:extLst>
              <a:ext uri="{FF2B5EF4-FFF2-40B4-BE49-F238E27FC236}">
                <a16:creationId xmlns:a16="http://schemas.microsoft.com/office/drawing/2014/main" id="{9D4BC050-6490-8D23-AFE0-095A3DB0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46059" b="1"/>
          <a:stretch/>
        </p:blipFill>
        <p:spPr>
          <a:xfrm rot="5400000">
            <a:off x="4428744" y="-905256"/>
            <a:ext cx="6858000" cy="86685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B60EC2-5BD8-8464-860B-8B65238A8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/>
              <a:t>Schnell, Kompakt: Smartpfeil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71285A-14BE-765F-7882-20CD6130D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72922"/>
            <a:ext cx="4598504" cy="1208141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Ein geplantes Projekt von Moritz Hansen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66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A500C32-7342-47DC-6988-16E81A13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519" y="1257285"/>
            <a:ext cx="5186842" cy="6863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Ursprung der Idee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A445E7-D193-A980-4D99-663D0748D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71" y="1943662"/>
            <a:ext cx="5725886" cy="29664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Enstandt nach JuFo 2024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Messungsmaterial muss Kompakt am Bogen sein &amp; es </a:t>
            </a:r>
            <a:r>
              <a:rPr lang="en-US" sz="1800" dirty="0" err="1">
                <a:solidFill>
                  <a:schemeClr val="tx2"/>
                </a:solidFill>
              </a:rPr>
              <a:t>darf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nicht</a:t>
            </a:r>
            <a:r>
              <a:rPr lang="en-US" sz="1800" dirty="0">
                <a:solidFill>
                  <a:schemeClr val="tx2"/>
                </a:solidFill>
              </a:rPr>
              <a:t> zu </a:t>
            </a:r>
            <a:r>
              <a:rPr lang="en-US" sz="1800" dirty="0" err="1">
                <a:solidFill>
                  <a:schemeClr val="tx2"/>
                </a:solidFill>
              </a:rPr>
              <a:t>schwer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werden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Ziel der Messung ist es </a:t>
            </a:r>
            <a:r>
              <a:rPr lang="en-US" sz="1800" dirty="0">
                <a:solidFill>
                  <a:schemeClr val="tx2"/>
                </a:solidFill>
              </a:rPr>
              <a:t>h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eraus zu finden wie schnell der Pfeil am Anfang wird (Startgeschwindigkeit)</a:t>
            </a:r>
          </a:p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9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02790-E9A8-712F-13D4-3CBFA5618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2F70374-4A3A-CBF8-E3DF-003893480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F02FA5-E3D3-51D0-FD35-945E4CD5B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CA4C0D-8146-D7F5-13D7-F9F19E94F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FCDB24F-675E-2063-26EC-A14D2996B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32AFEFE-749B-5ABE-A9B4-ECF28CBFF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9BBBA64-B22B-DF65-CD9E-AC288D24E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ACF8CB9-39B0-A69C-6F6A-7C916CAE9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F806A8-7128-BA3D-B4D3-886240E82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76879BF-992A-66FB-1DCD-BFFDAA2B3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FA4156-8CF1-70AB-4225-076741538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ABBB61A-FFA8-8D7F-457B-3FCAC3FAE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C2D95A7-3DEB-0A2E-D100-6DDA9690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519" y="1257285"/>
            <a:ext cx="5186842" cy="6863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1D3547-D5E1-07BC-D6BE-5D8606F9A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71" y="1943662"/>
            <a:ext cx="5725886" cy="29664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Die Lösung ist ein Pfeil </a:t>
            </a:r>
            <a:r>
              <a:rPr lang="de-DE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direkt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zu nutzen um so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Gewicht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zu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sparen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dazu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wird das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Messintrument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Kompakt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gehalten</a:t>
            </a: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B9DE52-62FB-4701-752F-11F4E47D8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82D6221-0A35-248F-0FD5-58DC15726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D959CB-A69C-F417-F904-63BBA3C2D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7982B6-C9F8-D017-79C5-BF8C0BAC2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F3D87E1-7319-78F2-4A35-EE4BC8196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AC8B73C-B89A-32DA-FA40-96B39198F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BCB9DC4-5D32-DA0D-39F4-57E3F8A91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6EC4590-EB5C-AFAF-5DA4-B4DE71EEA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2DCEA63-DB9A-522C-10CC-0C27B478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983894F-EDA3-D621-3554-11D7FB43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43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AE2B8F-C07C-56EE-B9BA-F065F7485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342E9A9-C058-BD6F-89CB-08CCB34B3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E2F5DC-3F4F-6C95-A5E0-FFD6099E7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211E6F6-B7A1-D07C-F52B-5F8EEE957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6B2E10A-412C-28BE-86A9-933350D08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4E7C064-1BCE-062B-363C-94FC75358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F6713BD-2F98-515E-3F27-D73FE42E3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7EB9C14-FBC8-6B83-6285-472E8509E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E533EE1-0C34-C4CA-9E2A-7BF55C30F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CA8825C-9B87-8FED-3EAC-D310C746C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C2E225E-107C-1C77-9529-B840602D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CBEBE81-ABCA-5E71-EE5C-7DB3285D2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2D1FE71-6D00-0F33-5664-250D0490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519" y="1257285"/>
            <a:ext cx="5186842" cy="6863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Technik 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Pfeil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2A968E-0A70-A53D-F3A1-1FB0EF1FA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71" y="1943662"/>
            <a:ext cx="5725886" cy="31181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 dem Pfeil wird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eine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Platine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langlaufen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>
              <a:buFontTx/>
              <a:buChar char="-"/>
            </a:pPr>
            <a:r>
              <a:rPr lang="en-US" sz="1800" dirty="0">
                <a:solidFill>
                  <a:schemeClr val="tx2"/>
                </a:solidFill>
              </a:rPr>
              <a:t>Auf </a:t>
            </a:r>
            <a:r>
              <a:rPr lang="en-US" sz="1800" dirty="0" err="1">
                <a:solidFill>
                  <a:schemeClr val="tx2"/>
                </a:solidFill>
              </a:rPr>
              <a:t>dieser</a:t>
            </a:r>
            <a:r>
              <a:rPr lang="en-US" sz="1800" dirty="0">
                <a:solidFill>
                  <a:schemeClr val="tx2"/>
                </a:solidFill>
              </a:rPr>
              <a:t> wird ein RP2350 </a:t>
            </a:r>
            <a:r>
              <a:rPr lang="en-US" sz="1800" dirty="0" err="1">
                <a:solidFill>
                  <a:schemeClr val="tx2"/>
                </a:solidFill>
              </a:rPr>
              <a:t>sitzen</a:t>
            </a:r>
            <a:r>
              <a:rPr lang="en-US" sz="1800" dirty="0">
                <a:solidFill>
                  <a:schemeClr val="tx2"/>
                </a:solidFill>
              </a:rPr>
              <a:t> der </a:t>
            </a:r>
            <a:r>
              <a:rPr lang="en-US" sz="1800" dirty="0" err="1">
                <a:solidFill>
                  <a:schemeClr val="tx2"/>
                </a:solidFill>
              </a:rPr>
              <a:t>mit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einem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Luftdrucksensor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verbunden</a:t>
            </a:r>
            <a:r>
              <a:rPr lang="en-US" sz="1800" dirty="0">
                <a:solidFill>
                  <a:schemeClr val="tx2"/>
                </a:solidFill>
              </a:rPr>
              <a:t> ist </a:t>
            </a:r>
            <a:r>
              <a:rPr lang="en-US" sz="1800" dirty="0" err="1">
                <a:solidFill>
                  <a:schemeClr val="tx2"/>
                </a:solidFill>
              </a:rPr>
              <a:t>dieser</a:t>
            </a:r>
            <a:r>
              <a:rPr lang="en-US" sz="1800" dirty="0">
                <a:solidFill>
                  <a:schemeClr val="tx2"/>
                </a:solidFill>
              </a:rPr>
              <a:t> wird </a:t>
            </a:r>
            <a:r>
              <a:rPr lang="en-US" sz="1800" dirty="0" err="1">
                <a:solidFill>
                  <a:schemeClr val="tx2"/>
                </a:solidFill>
              </a:rPr>
              <a:t>vorne</a:t>
            </a:r>
            <a:r>
              <a:rPr lang="en-US" sz="1800" dirty="0">
                <a:solidFill>
                  <a:schemeClr val="tx2"/>
                </a:solidFill>
              </a:rPr>
              <a:t> an der </a:t>
            </a:r>
            <a:r>
              <a:rPr lang="en-US" sz="1800" dirty="0" err="1">
                <a:solidFill>
                  <a:schemeClr val="tx2"/>
                </a:solidFill>
              </a:rPr>
              <a:t>Spitze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sitzen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buFontTx/>
              <a:buChar char="-"/>
            </a:pP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Um die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Geschwindigkeit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zu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messen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nutze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ich die Pitot Rohr Technik und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messe</a:t>
            </a:r>
            <a:r>
              <a: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den </a:t>
            </a:r>
            <a:r>
              <a:rPr lang="en-US" sz="18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Luftdruckunterschied</a:t>
            </a: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EC9ACC-21D1-8ABA-7DE5-1BEBA79E6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1EAD225-7110-BDE9-7232-6D6A981D7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E7E864F-F364-A89B-62FE-5F7455588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78E5776-8E23-C6E0-9E02-D4A1E4C0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2604A67-619F-9213-8129-7EF1A7E2D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4936598-C80E-7EFE-57F5-2F7FD29CA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50574F9-4112-6D69-0582-CC2906AE4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C656C85-68F2-DA78-2F34-FA0755E48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5776054-19A1-5868-4AB4-3EF36281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5C0727D-5043-8008-3C46-3E2AEE7B0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267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DB160-8357-D282-6DE4-3DED9A718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3D5DCC-521F-42B5-9239-5FB1D5643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Skizze</a:t>
            </a:r>
          </a:p>
        </p:txBody>
      </p:sp>
      <p:pic>
        <p:nvPicPr>
          <p:cNvPr id="5" name="Inhaltsplatzhalter 4" descr="Ein Bild, das Diagramm, Text, Screenshot, Reihe enthält.&#10;&#10;Automatisch generierte Beschreibung">
            <a:extLst>
              <a:ext uri="{FF2B5EF4-FFF2-40B4-BE49-F238E27FC236}">
                <a16:creationId xmlns:a16="http://schemas.microsoft.com/office/drawing/2014/main" id="{1BD9F82D-6694-D12D-0CD6-37BD98A53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814" y="1675227"/>
            <a:ext cx="7416372" cy="4394199"/>
          </a:xfrm>
          <a:prstGeom prst="rect">
            <a:avLst/>
          </a:prstGeom>
        </p:spPr>
      </p:pic>
      <p:sp>
        <p:nvSpPr>
          <p:cNvPr id="9" name="Rechte verbindingslijn 8">
            <a:extLst>
              <a:ext uri="{FF2B5EF4-FFF2-40B4-BE49-F238E27FC236}">
                <a16:creationId xmlns:a16="http://schemas.microsoft.com/office/drawing/2014/main" id="{EE2ABBB0-0AB4-49E8-B082-8C37EC12C2DA}"/>
              </a:ext>
            </a:extLst>
          </p:cNvPr>
          <p:cNvSpPr/>
          <p:nvPr/>
        </p:nvSpPr>
        <p:spPr>
          <a:xfrm rot="-1024143">
            <a:off x="8238498" y="3956940"/>
            <a:ext cx="36576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70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7B586-6B69-7C10-23A8-E89CB3199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3A1FBB4-74B8-A789-A292-1454B8AC2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0E1C60-7A2E-66D1-11E1-B3300D7B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804A877-E503-9708-DD30-80B328C40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55951C-A298-B30C-B09E-5A6E6B55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A6C424A-8AE2-50AD-1971-405677761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53AC5CB-19B4-6AF6-A47B-0F6598E2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2AAD2B9-39E8-26AE-38DC-9EB820932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4926DAD-FE6F-DFA8-F9C0-967539CC4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5B949CF-C428-500C-C76C-45A135B3C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5BA382-D2FB-0069-1F4A-B026D1708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21D11C-BBE3-B481-B420-F3633BC31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A1E80F6-3AAF-1660-66C6-32C246E8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519" y="1257285"/>
            <a:ext cx="5186842" cy="6863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Kompromisse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&amp; 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Verbesserungen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270700-CBF7-D023-FB58-B159A2CC2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71" y="1943662"/>
            <a:ext cx="5725886" cy="31181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…</a:t>
            </a:r>
            <a:endParaRPr lang="en-US" sz="18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18D2EF2-E511-018F-BB0D-42F81287C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32E7E04-CB2E-8B10-C136-E57F287D9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7CB10A-FA52-92C5-2842-ECA407C91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1316922-DC4B-2DBE-206C-27C5DBBE1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6824C2B-3DAE-579C-5FA7-35FFA7C7E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D9207F-85BB-B4B3-02F3-C24B8D54A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19D3286-139B-6C11-D870-75BB3B714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44C4852-42E9-D4C8-AB03-D5CFBCBE2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66B8C40-FB0F-2775-34D9-40A29B643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229D797-3409-0A00-98F3-B9DC97F7D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Macintosh PowerPoint</Application>
  <PresentationFormat>Breitbild</PresentationFormat>
  <Paragraphs>19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</vt:lpstr>
      <vt:lpstr>Schnell, Kompakt: Smartpfeil</vt:lpstr>
      <vt:lpstr>Ursprung der Idee </vt:lpstr>
      <vt:lpstr>Lösung</vt:lpstr>
      <vt:lpstr>Technik im Pfeil</vt:lpstr>
      <vt:lpstr>Skizze</vt:lpstr>
      <vt:lpstr>Kompromisse &amp; Verbesserungen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Moritz Hansen</dc:creator>
  <cp:lastModifiedBy>Moritz Hansen</cp:lastModifiedBy>
  <cp:revision>1</cp:revision>
  <dcterms:created xsi:type="dcterms:W3CDTF">2024-10-28T13:16:26Z</dcterms:created>
  <dcterms:modified xsi:type="dcterms:W3CDTF">2024-10-29T10:02:28Z</dcterms:modified>
</cp:coreProperties>
</file>