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>
        <p:scale>
          <a:sx n="93" d="100"/>
          <a:sy n="93" d="100"/>
        </p:scale>
        <p:origin x="78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21537-DCCA-5F4C-AD0B-AD496BFC3EEC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CC38A-134C-104A-BBE8-B087C9C00C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24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165E-296E-5D48-9379-D9C7C6D61580}" type="datetime1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Custodio Cavaco Samuel - La Selva Clément - Martin François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4404-3F88-1B42-8E7D-D4BED9B9E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18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7495-0B48-E346-B5C2-E29EF1FD2CD1}" type="datetime1">
              <a:rPr lang="fr-FR" smtClean="0"/>
              <a:t>11/01/2019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Custodio Cavaco Samuel - La Selva Clément - Martin François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4404-3F88-1B42-8E7D-D4BED9B9E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16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392D-579F-934B-8722-460163AF15D3}" type="datetime1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Custodio Cavaco Samuel - La Selva Clément - Martin François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4404-3F88-1B42-8E7D-D4BED9B9E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15381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392D-579F-934B-8722-460163AF15D3}" type="datetime1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Custodio Cavaco Samuel - La Selva Clément - Martin François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4404-3F88-1B42-8E7D-D4BED9B9E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03976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83D3-874B-1C43-872C-AFABE0E55A60}" type="datetime1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Custodio Cavaco Samuel - La Selva Clément - Martin François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4404-3F88-1B42-8E7D-D4BED9B9E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552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392D-579F-934B-8722-460163AF15D3}" type="datetime1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Custodio Cavaco Samuel - La Selva Clément - Martin François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4404-3F88-1B42-8E7D-D4BED9B9E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0312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392D-579F-934B-8722-460163AF15D3}" type="datetime1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Custodio Cavaco Samuel - La Selva Clément - Martin François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4404-3F88-1B42-8E7D-D4BED9B9E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4931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4061-9474-BF43-BCB6-E0447DF1650D}" type="datetime1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Custodio Cavaco Samuel - La Selva Clément - Martin François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4404-3F88-1B42-8E7D-D4BED9B9E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535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D8B3-1C43-994C-AD5B-2F31AB7F5D34}" type="datetime1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Custodio Cavaco Samuel - La Selva Clément - Martin François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4404-3F88-1B42-8E7D-D4BED9B9E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4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BC5-E874-4647-840A-61AEBF28BDB5}" type="datetime1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Custodio Cavaco Samuel - La Selva Clément - Martin François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4404-3F88-1B42-8E7D-D4BED9B9E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36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8D00-EE23-EB46-B123-34DF7ADA833B}" type="datetime1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Custodio Cavaco Samuel - La Selva Clément - Martin François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4404-3F88-1B42-8E7D-D4BED9B9E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61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EDDF-F2F1-2447-8147-2F89641A1ABE}" type="datetime1">
              <a:rPr lang="fr-FR" smtClean="0"/>
              <a:t>11/01/2019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Custodio Cavaco Samuel - La Selva Clément - Martin François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4404-3F88-1B42-8E7D-D4BED9B9E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79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B2CC-7C60-2146-BF33-FAC6BBA958CD}" type="datetime1">
              <a:rPr lang="fr-FR" smtClean="0"/>
              <a:t>11/01/2019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Custodio Cavaco Samuel - La Selva Clément - Martin François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4404-3F88-1B42-8E7D-D4BED9B9E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91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8065-B1A4-2645-9BD1-1265DE6EF6DD}" type="datetime1">
              <a:rPr lang="fr-FR" smtClean="0"/>
              <a:t>11/01/2019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Custodio Cavaco Samuel - La Selva Clément - Martin François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4404-3F88-1B42-8E7D-D4BED9B9E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202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1CED-E827-8C48-ACB0-AF449092A575}" type="datetime1">
              <a:rPr lang="fr-FR" smtClean="0"/>
              <a:t>11/01/2019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Custodio Cavaco Samuel - La Selva Clément - Martin François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4404-3F88-1B42-8E7D-D4BED9B9E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52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A723-98B0-8A41-8EE8-C0080E6AED7A}" type="datetime1">
              <a:rPr lang="fr-FR" smtClean="0"/>
              <a:t>11/01/2019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Custodio Cavaco Samuel - La Selva Clément - Martin François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4404-3F88-1B42-8E7D-D4BED9B9E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6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FC1A662-ADB1-6149-A22B-009068F4AB0D}" type="datetime1">
              <a:rPr lang="fr-FR" smtClean="0"/>
              <a:t>11/01/2019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fr-FR"/>
              <a:t>Custodio Cavaco Samuel - La Selva Clément - Martin François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7624404-3F88-1B42-8E7D-D4BED9B9E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30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8AA392D-579F-934B-8722-460163AF15D3}" type="datetime1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fr-FR"/>
              <a:t>Custodio Cavaco Samuel - La Selva Clément - Martin François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7624404-3F88-1B42-8E7D-D4BED9B9E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752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A9C14-CECD-AA4F-AAD3-2B371A150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Asteroworld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A88621-BA23-4B43-B6C8-632A1E4DB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A038CD-74AA-744A-8D6E-D47538D6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Custodio Cavaco Samuel - La Selva Clément - Martin François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01B3EF-CC30-D846-91C3-7AAFB135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4404-3F88-1B42-8E7D-D4BED9B9ECF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74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FA963-7D34-FA4F-B380-C805FC43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A379C-B50E-D142-8A06-0C29C2CE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1888" cy="4351338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Jeu de type </a:t>
            </a:r>
            <a:r>
              <a:rPr lang="fr-FR" dirty="0" err="1"/>
              <a:t>Asteroids</a:t>
            </a:r>
            <a:endParaRPr lang="fr-FR" dirty="0"/>
          </a:p>
          <a:p>
            <a:endParaRPr lang="fr-FR" dirty="0"/>
          </a:p>
          <a:p>
            <a:r>
              <a:rPr lang="fr-FR" dirty="0"/>
              <a:t>Ajouts d’effets</a:t>
            </a:r>
          </a:p>
          <a:p>
            <a:endParaRPr lang="fr-FR" dirty="0"/>
          </a:p>
          <a:p>
            <a:r>
              <a:rPr lang="fr-FR" dirty="0"/>
              <a:t>Ambiance retro</a:t>
            </a:r>
          </a:p>
          <a:p>
            <a:endParaRPr lang="fr-FR" dirty="0"/>
          </a:p>
          <a:p>
            <a:r>
              <a:rPr lang="fr-FR" dirty="0"/>
              <a:t>Boutique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3D8954-B405-1D4E-961E-F1339602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Custodio Cavaco Samuel - La Selva Clément - Martin François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1415AB-C80D-EC48-8609-F772F7DF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4404-3F88-1B42-8E7D-D4BED9B9ECF4}" type="slidenum">
              <a:rPr lang="fr-FR" smtClean="0"/>
              <a:t>2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49D3C5C-CDBD-9B40-BCB8-36C30E5C9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913" y="1825625"/>
            <a:ext cx="5327649" cy="399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3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80BD06-FD75-694D-9186-302319EA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C77044-46E0-5945-ACB1-359B3840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Disponible sur www.samuelcavaco.fr/projet/</a:t>
            </a:r>
            <a:r>
              <a:rPr lang="fr-FR" dirty="0" err="1"/>
              <a:t>game.html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F08376-C156-9045-B202-273E5378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Custodio Cavaco Samuel - La Selva Clément - Martin François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C1DB8A-08B5-C14E-BC86-A29FA942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4404-3F88-1B42-8E7D-D4BED9B9ECF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35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0150F-DDDE-8644-8641-E69E845A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409679-C822-2E4A-8047-9C622692B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collisions</a:t>
            </a:r>
          </a:p>
          <a:p>
            <a:pPr lvl="1"/>
            <a:r>
              <a:rPr lang="fr-FR" dirty="0"/>
              <a:t>Dessiner les </a:t>
            </a:r>
            <a:r>
              <a:rPr lang="fr-FR" dirty="0" err="1"/>
              <a:t>hitboxs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Trajectoire des </a:t>
            </a:r>
            <a:r>
              <a:rPr lang="fr-FR" dirty="0" err="1"/>
              <a:t>asteroides</a:t>
            </a:r>
            <a:endParaRPr lang="fr-FR"/>
          </a:p>
          <a:p>
            <a:endParaRPr lang="fr-FR" dirty="0"/>
          </a:p>
          <a:p>
            <a:r>
              <a:rPr lang="fr-FR" dirty="0"/>
              <a:t>Problème de conception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923B54-5D54-DB44-B4D2-594B1EFC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Custodio Cavaco Samuel - La Selva Clément - Martin François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E06EC3-4828-7F44-B50B-1F8B73CD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4404-3F88-1B42-8E7D-D4BED9B9ECF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68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36A89A-3CFE-C746-AD36-F3C0D58B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822325-1067-EC49-AFEA-E34CB12BB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Projet que l’on veut continuer </a:t>
            </a:r>
          </a:p>
          <a:p>
            <a:endParaRPr lang="fr-FR" dirty="0"/>
          </a:p>
          <a:p>
            <a:r>
              <a:rPr lang="fr-FR" dirty="0"/>
              <a:t>Multijoueur en coop </a:t>
            </a:r>
          </a:p>
          <a:p>
            <a:endParaRPr lang="fr-FR" dirty="0"/>
          </a:p>
          <a:p>
            <a:r>
              <a:rPr lang="fr-FR" dirty="0"/>
              <a:t>Ajouter d’autres éléments dans la boutique </a:t>
            </a:r>
          </a:p>
          <a:p>
            <a:endParaRPr lang="fr-FR" dirty="0"/>
          </a:p>
          <a:p>
            <a:r>
              <a:rPr lang="fr-FR" dirty="0"/>
              <a:t>Fonction pause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25FFC9-1326-AC4A-A360-14E373B3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Custodio Cavaco Samuel - La Selva Clément - Martin François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2FE74B-5AE5-CF4E-BD63-53B131C0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4404-3F88-1B42-8E7D-D4BED9B9ECF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79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26BAC-9964-9C43-8A36-63F5A933F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85816"/>
            <a:ext cx="9906000" cy="1468800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Merci de votre attention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309C61-E789-2348-845C-A3A650F06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3696724"/>
            <a:ext cx="9906001" cy="860400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Avez-vous des questions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63E302-BAD7-1D4B-AEEB-73ACE385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Custodio Cavaco Samuel - La Selva Clément - Martin François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AE61FE-812D-E74D-A789-D1B467A6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4404-3F88-1B42-8E7D-D4BED9B9ECF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102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{72C8294C-83D5-CA42-A56C-F6FF3D19B0F8}tf10001063</Template>
  <TotalTime>1172</TotalTime>
  <Words>131</Words>
  <Application>Microsoft Macintosh PowerPoint</Application>
  <PresentationFormat>Grand écran</PresentationFormat>
  <Paragraphs>41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Maillage</vt:lpstr>
      <vt:lpstr>Asteroworld</vt:lpstr>
      <vt:lpstr>Description du projet</vt:lpstr>
      <vt:lpstr>Démonstration</vt:lpstr>
      <vt:lpstr>Difficultés rencontrées</vt:lpstr>
      <vt:lpstr>Futur</vt:lpstr>
      <vt:lpstr>Merci de votre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Microsoft Office</dc:creator>
  <cp:lastModifiedBy>Utilisateur Microsoft Office</cp:lastModifiedBy>
  <cp:revision>7</cp:revision>
  <dcterms:created xsi:type="dcterms:W3CDTF">2019-01-10T17:13:09Z</dcterms:created>
  <dcterms:modified xsi:type="dcterms:W3CDTF">2019-01-11T12:45:18Z</dcterms:modified>
</cp:coreProperties>
</file>