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990099"/>
    <a:srgbClr val="FF4370"/>
    <a:srgbClr val="FE9202"/>
    <a:srgbClr val="FFF3E7"/>
    <a:srgbClr val="5EEC3C"/>
    <a:srgbClr val="FFDC47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>
      <p:cViewPr varScale="1">
        <p:scale>
          <a:sx n="97" d="100"/>
          <a:sy n="97" d="100"/>
        </p:scale>
        <p:origin x="58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science" TargetMode="External"/><Relationship Id="rId2" Type="http://schemas.openxmlformats.org/officeDocument/2006/relationships/hyperlink" Target="https://en.wikipedia.org/wiki/Artificial_intellige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Data" TargetMode="External"/><Relationship Id="rId4" Type="http://schemas.openxmlformats.org/officeDocument/2006/relationships/hyperlink" Target="https://en.wikipedia.org/wiki/Compute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Machine 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512210"/>
          </a:xfrm>
        </p:spPr>
        <p:txBody>
          <a:bodyPr/>
          <a:lstStyle/>
          <a:p>
            <a:pPr marL="0" indent="0">
              <a:buNone/>
            </a:pPr>
            <a:r>
              <a:rPr lang="en-GB" sz="3000" dirty="0"/>
              <a:t>Machine learning is a subset of </a:t>
            </a:r>
            <a:r>
              <a:rPr lang="en-GB" sz="3000" dirty="0">
                <a:hlinkClick r:id="rId2" tooltip="Artificial intelligence"/>
              </a:rPr>
              <a:t>artificial intelligence</a:t>
            </a:r>
            <a:r>
              <a:rPr lang="en-GB" sz="3000" dirty="0"/>
              <a:t> in the field of </a:t>
            </a:r>
            <a:r>
              <a:rPr lang="en-GB" sz="3000" dirty="0">
                <a:hlinkClick r:id="rId3" tooltip="Computer science"/>
              </a:rPr>
              <a:t>computer science</a:t>
            </a:r>
            <a:r>
              <a:rPr lang="en-GB" sz="3000" dirty="0"/>
              <a:t> that often uses statistical techniques to give </a:t>
            </a:r>
            <a:r>
              <a:rPr lang="en-GB" sz="3000" dirty="0">
                <a:hlinkClick r:id="rId4" tooltip="Computer"/>
              </a:rPr>
              <a:t>computers</a:t>
            </a:r>
            <a:r>
              <a:rPr lang="en-GB" sz="3000" dirty="0"/>
              <a:t> the ability to "learn" (i.e., progressively improve performance on a specific task) with </a:t>
            </a:r>
            <a:r>
              <a:rPr lang="en-GB" sz="3000" dirty="0">
                <a:hlinkClick r:id="rId5" tooltip="Data"/>
              </a:rPr>
              <a:t>data</a:t>
            </a:r>
            <a:r>
              <a:rPr lang="en-GB" sz="3000" dirty="0"/>
              <a:t>, without being explicitly programmed</a:t>
            </a:r>
            <a:r>
              <a:rPr lang="en-GB" sz="3000" dirty="0" smtClean="0"/>
              <a:t>.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851" y="891995"/>
            <a:ext cx="6842715" cy="407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197405"/>
            <a:ext cx="6260905" cy="33583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Supervised Learning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135719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Example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71" y="1197405"/>
            <a:ext cx="1392644" cy="1133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1187880"/>
            <a:ext cx="1724025" cy="1143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975" y="1187880"/>
            <a:ext cx="1704975" cy="11334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810" y="2649357"/>
            <a:ext cx="1724025" cy="11906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974" y="2711387"/>
            <a:ext cx="1704975" cy="11239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71" y="2724455"/>
            <a:ext cx="1392644" cy="10953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320689" y="1569564"/>
            <a:ext cx="137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A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7320689" y="3060003"/>
            <a:ext cx="137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B</a:t>
            </a:r>
            <a:endParaRPr lang="en-GB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30" y="4088242"/>
            <a:ext cx="1694841" cy="95233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877410" y="4379745"/>
            <a:ext cx="100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- 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7080" y="1655520"/>
            <a:ext cx="71771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Features – properties of the data</a:t>
            </a:r>
          </a:p>
          <a:p>
            <a:endParaRPr lang="en-US" sz="3600" dirty="0"/>
          </a:p>
          <a:p>
            <a:r>
              <a:rPr lang="en-US" sz="3600" dirty="0" smtClean="0"/>
              <a:t>Labels – what we want to predict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1059785" y="1350109"/>
            <a:ext cx="0" cy="3017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54375" y="4098800"/>
            <a:ext cx="53446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46345" y="4152693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01670" y="1165443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x2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01670" y="4152693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0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1365195" y="2858869"/>
            <a:ext cx="305410" cy="476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1548281" y="2278847"/>
            <a:ext cx="305410" cy="476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1548281" y="3419685"/>
            <a:ext cx="305410" cy="476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1976014" y="2808714"/>
            <a:ext cx="305410" cy="476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2126350" y="3411138"/>
            <a:ext cx="305410" cy="476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5-Point Star 14"/>
          <p:cNvSpPr/>
          <p:nvPr/>
        </p:nvSpPr>
        <p:spPr>
          <a:xfrm>
            <a:off x="4118255" y="2633071"/>
            <a:ext cx="610820" cy="623327"/>
          </a:xfrm>
          <a:prstGeom prst="star5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5-Point Star 15"/>
          <p:cNvSpPr/>
          <p:nvPr/>
        </p:nvSpPr>
        <p:spPr>
          <a:xfrm>
            <a:off x="4646167" y="3190757"/>
            <a:ext cx="610820" cy="623327"/>
          </a:xfrm>
          <a:prstGeom prst="star5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5-Point Star 16"/>
          <p:cNvSpPr/>
          <p:nvPr/>
        </p:nvSpPr>
        <p:spPr>
          <a:xfrm>
            <a:off x="3355863" y="2432087"/>
            <a:ext cx="610820" cy="623327"/>
          </a:xfrm>
          <a:prstGeom prst="star5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5-Point Star 17"/>
          <p:cNvSpPr/>
          <p:nvPr/>
        </p:nvSpPr>
        <p:spPr>
          <a:xfrm>
            <a:off x="3900971" y="1887181"/>
            <a:ext cx="610820" cy="623327"/>
          </a:xfrm>
          <a:prstGeom prst="star5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5-Point Star 18"/>
          <p:cNvSpPr/>
          <p:nvPr/>
        </p:nvSpPr>
        <p:spPr>
          <a:xfrm>
            <a:off x="4401493" y="1322135"/>
            <a:ext cx="610820" cy="623327"/>
          </a:xfrm>
          <a:prstGeom prst="star5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5043225" y="2217894"/>
            <a:ext cx="585669" cy="50656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6404460" y="2108921"/>
            <a:ext cx="129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Green or blue?</a:t>
            </a:r>
            <a:endParaRPr lang="en-GB" dirty="0"/>
          </a:p>
        </p:txBody>
      </p:sp>
      <p:cxnSp>
        <p:nvCxnSpPr>
          <p:cNvPr id="24" name="Straight Arrow Connector 23"/>
          <p:cNvCxnSpPr>
            <a:stCxn id="22" idx="1"/>
            <a:endCxn id="21" idx="3"/>
          </p:cNvCxnSpPr>
          <p:nvPr/>
        </p:nvCxnSpPr>
        <p:spPr>
          <a:xfrm flipH="1">
            <a:off x="5628894" y="2432087"/>
            <a:ext cx="775566" cy="39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3"/>
          </p:cNvCxnSpPr>
          <p:nvPr/>
        </p:nvCxnSpPr>
        <p:spPr>
          <a:xfrm>
            <a:off x="1517900" y="1350109"/>
            <a:ext cx="2631868" cy="317191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3276186">
            <a:off x="2527037" y="1495927"/>
            <a:ext cx="121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Decision boundary</a:t>
            </a:r>
            <a:endParaRPr lang="en-GB" dirty="0"/>
          </a:p>
        </p:txBody>
      </p:sp>
      <p:cxnSp>
        <p:nvCxnSpPr>
          <p:cNvPr id="31" name="Straight Arrow Connector 30"/>
          <p:cNvCxnSpPr>
            <a:stCxn id="29" idx="2"/>
          </p:cNvCxnSpPr>
          <p:nvPr/>
        </p:nvCxnSpPr>
        <p:spPr>
          <a:xfrm flipH="1">
            <a:off x="2370032" y="2006282"/>
            <a:ext cx="502038" cy="3866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12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43</Words>
  <Application>Microsoft Office PowerPoint</Application>
  <PresentationFormat>On-screen Show (16:9)</PresentationFormat>
  <Paragraphs>17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Machine Learning</vt:lpstr>
      <vt:lpstr>What is Machine Leaning</vt:lpstr>
      <vt:lpstr>PowerPoint Presentation</vt:lpstr>
      <vt:lpstr>PowerPoint Presentation</vt:lpstr>
      <vt:lpstr>Classification Example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Windows User</cp:lastModifiedBy>
  <cp:revision>143</cp:revision>
  <dcterms:created xsi:type="dcterms:W3CDTF">2013-08-21T19:17:07Z</dcterms:created>
  <dcterms:modified xsi:type="dcterms:W3CDTF">2018-08-03T10:03:14Z</dcterms:modified>
</cp:coreProperties>
</file>