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>
      <p:cViewPr varScale="1">
        <p:scale>
          <a:sx n="97" d="100"/>
          <a:sy n="97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6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1877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Compu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Machine 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/>
              <a:t>Machine learning is a subset of </a:t>
            </a:r>
            <a:r>
              <a:rPr lang="en-GB" sz="3000" dirty="0">
                <a:hlinkClick r:id="rId2" tooltip="Artificial intelligence"/>
              </a:rPr>
              <a:t>artificial intelligence</a:t>
            </a:r>
            <a:r>
              <a:rPr lang="en-GB" sz="3000" dirty="0"/>
              <a:t> in the field of </a:t>
            </a:r>
            <a:r>
              <a:rPr lang="en-GB" sz="3000" dirty="0">
                <a:hlinkClick r:id="rId3" tooltip="Computer science"/>
              </a:rPr>
              <a:t>computer science</a:t>
            </a:r>
            <a:r>
              <a:rPr lang="en-GB" sz="3000" dirty="0"/>
              <a:t> that often uses statistical techniques to give </a:t>
            </a:r>
            <a:r>
              <a:rPr lang="en-GB" sz="3000" dirty="0">
                <a:hlinkClick r:id="rId4" tooltip="Computer"/>
              </a:rPr>
              <a:t>computers</a:t>
            </a:r>
            <a:r>
              <a:rPr lang="en-GB" sz="3000" dirty="0"/>
              <a:t> the ability to "learn" (i.e., progressively improve performance on a specific task) with </a:t>
            </a:r>
            <a:r>
              <a:rPr lang="en-GB" sz="3000" dirty="0">
                <a:hlinkClick r:id="rId5" tooltip="Data"/>
              </a:rPr>
              <a:t>data</a:t>
            </a:r>
            <a:r>
              <a:rPr lang="en-GB" sz="3000" dirty="0"/>
              <a:t>, without being explicitly programmed</a:t>
            </a:r>
            <a:r>
              <a:rPr lang="en-GB" sz="3000" dirty="0" smtClean="0"/>
              <a:t>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739290"/>
            <a:ext cx="6842715" cy="4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739290"/>
            <a:ext cx="6260905" cy="33583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Supervised Learning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571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1" y="1197405"/>
            <a:ext cx="1392644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187880"/>
            <a:ext cx="1724025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75" y="1187880"/>
            <a:ext cx="1704975" cy="1133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10" y="2649357"/>
            <a:ext cx="1724025" cy="1190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74" y="2711387"/>
            <a:ext cx="1704975" cy="1123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1" y="2724455"/>
            <a:ext cx="1392644" cy="1095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20689" y="1569564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20689" y="3060003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B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4088242"/>
            <a:ext cx="1694841" cy="952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77410" y="4379745"/>
            <a:ext cx="10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-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80" y="1655520"/>
            <a:ext cx="717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Features – properties of the data</a:t>
            </a:r>
          </a:p>
          <a:p>
            <a:endParaRPr lang="en-US" sz="3600" dirty="0"/>
          </a:p>
          <a:p>
            <a:r>
              <a:rPr lang="en-US" sz="3600" dirty="0" smtClean="0"/>
              <a:t>Labels – what we want to predict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59785" y="1350109"/>
            <a:ext cx="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4375" y="4098800"/>
            <a:ext cx="5344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6345" y="415269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670" y="116544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1670" y="415269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365195" y="2858869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548281" y="2278847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548281" y="3419685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976014" y="2808714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126350" y="3411138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/>
          <p:cNvSpPr/>
          <p:nvPr/>
        </p:nvSpPr>
        <p:spPr>
          <a:xfrm>
            <a:off x="4360884" y="1267456"/>
            <a:ext cx="610820" cy="623327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043225" y="2217894"/>
            <a:ext cx="585669" cy="5065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404460" y="2108921"/>
            <a:ext cx="129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or blue?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5628894" y="2432087"/>
            <a:ext cx="775566" cy="3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1517900" y="1350109"/>
            <a:ext cx="2631868" cy="31719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3276186">
            <a:off x="2527037" y="1495927"/>
            <a:ext cx="121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boundary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2370032" y="2006282"/>
            <a:ext cx="502038" cy="3866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3475567" y="1152293"/>
            <a:ext cx="610820" cy="623327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5-Point Star 24"/>
          <p:cNvSpPr/>
          <p:nvPr/>
        </p:nvSpPr>
        <p:spPr>
          <a:xfrm>
            <a:off x="3858359" y="1971679"/>
            <a:ext cx="610820" cy="623327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5-Point Star 26"/>
          <p:cNvSpPr/>
          <p:nvPr/>
        </p:nvSpPr>
        <p:spPr>
          <a:xfrm>
            <a:off x="3168561" y="2375280"/>
            <a:ext cx="610820" cy="623327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5-Point Star 27"/>
          <p:cNvSpPr/>
          <p:nvPr/>
        </p:nvSpPr>
        <p:spPr>
          <a:xfrm>
            <a:off x="4092542" y="2823944"/>
            <a:ext cx="610820" cy="623327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2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43</Words>
  <Application>Microsoft Office PowerPoint</Application>
  <PresentationFormat>On-screen Show (16:9)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</vt:lpstr>
      <vt:lpstr>What is Machine Leaning</vt:lpstr>
      <vt:lpstr>PowerPoint Presentation</vt:lpstr>
      <vt:lpstr>PowerPoint Presentation</vt:lpstr>
      <vt:lpstr>Classification Example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146</cp:revision>
  <dcterms:created xsi:type="dcterms:W3CDTF">2013-08-21T19:17:07Z</dcterms:created>
  <dcterms:modified xsi:type="dcterms:W3CDTF">2018-08-03T11:27:23Z</dcterms:modified>
</cp:coreProperties>
</file>