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О разработке программных продуктов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Нисходящее проектирование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Декомпозиция задачи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Подпрограммы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Модули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Высокоуровневая реализация с помощью "заглушек"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Постепенная реализация модулей и подпрограмм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Строгое задание входов и выходов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Модули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Логически обособленый кусок функциональности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Интерфейс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Реализация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Особенности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Четкая декомпозиция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Минимизация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Один модуль — одна функциональность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Отсутствие побочных эффектов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Независимость от других модулей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Принцип сокрытия данных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Тестирование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Тестирование != отладка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Доказываем наличие ошибок, а не их отсутствие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Деструктивная деятельность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Виды тестирования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белым ящиком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черным ящиком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Тестирование на всех этапах ЖЦ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Полезное чтение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Фредерик Брукс. Мифический человеко-месяц, или Как создаются программные системы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Питер Гудлиф. Ремесло программиста. Практика написания хорошего кода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Эндрю Хант. Программист-прагматик. Путь от подмастерья к мастеру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Джоэл Спольски. Джоэл о программировании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А.Н.Терехов. Технология программирования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1229639" x="1946586"/>
            <a:ext cy="5288347" cx="53785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9" name="Shape 29"/>
          <p:cNvSpPr txBox="1"/>
          <p:nvPr>
            <p:ph type="title"/>
          </p:nvPr>
        </p:nvSpPr>
        <p:spPr>
          <a:xfrm>
            <a:off y="-143587" x="457199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Программа и программный продукт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Жизненный цикл ПО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Последовательность стадий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Состав и последовательность работ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Получаемые результаты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Методы и средства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Роли и ответственности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Фазы жизненного цикла ПО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3716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возникновение и исследование идеи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анализ и сбор требований (пилотный проект)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планирование и проектирование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разработка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отладка и тестирование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сдача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сопровождение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1759425" x="915727"/>
            <a:ext cy="4305733" cx="73125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7" name="Shape 47"/>
          <p:cNvSpPr txBox="1"/>
          <p:nvPr>
            <p:ph type="title"/>
          </p:nvPr>
        </p:nvSpPr>
        <p:spPr>
          <a:xfrm>
            <a:off y="237412" x="457199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Водопадная модель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V-образная модель</a:t>
            </a:r>
          </a:p>
        </p:txBody>
      </p:sp>
      <p:sp>
        <p:nvSpPr>
          <p:cNvPr id="53" name="Shape 53"/>
          <p:cNvSpPr/>
          <p:nvPr/>
        </p:nvSpPr>
        <p:spPr>
          <a:xfrm>
            <a:off y="1829950" x="1012923"/>
            <a:ext cy="3963542" cx="71181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Спиральная модель</a:t>
            </a:r>
          </a:p>
        </p:txBody>
      </p:sp>
      <p:sp>
        <p:nvSpPr>
          <p:cNvPr id="59" name="Shape 59"/>
          <p:cNvSpPr/>
          <p:nvPr/>
        </p:nvSpPr>
        <p:spPr>
          <a:xfrm>
            <a:off y="1575225" x="1584375"/>
            <a:ext cy="5031472" cx="59752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The Lean Startup</a:t>
            </a:r>
          </a:p>
        </p:txBody>
      </p:sp>
      <p:sp>
        <p:nvSpPr>
          <p:cNvPr id="65" name="Shape 65"/>
          <p:cNvSpPr/>
          <p:nvPr/>
        </p:nvSpPr>
        <p:spPr>
          <a:xfrm>
            <a:off y="1799525" x="2247900"/>
            <a:ext cy="4581525" cx="464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200" lang="en"/>
              <a:t>Структурное программирование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Дейкстра, 70-е годы XX века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Базовые конструкции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Последовательное исполнение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Ветвление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Цикл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Произвольная вложенность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Никаких других средств управления последовательностью выполнения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Выделение подпрограмм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Нисходящее проектирование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