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20795-0FB0-E346-8BF4-3D625B154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079C6-50C4-E847-940A-B175D1814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A7D41-503C-A74D-ABB2-B910F8328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D97B-AED4-3941-BC56-7983C596ED70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9871C-9F87-B64C-AC1B-2B7A9CE8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E9C2C-9457-AD4B-A607-4021C02B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A527-5BE9-9E40-A411-5D69B59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7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B1D8C-0C86-204E-97A4-20203B42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527BC-53F1-3E48-8EB7-75CDE0EC2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94733-2C80-4140-B1CD-1920A58B3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D97B-AED4-3941-BC56-7983C596ED70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C5702-10CE-9341-B2E7-3BB3EE3C1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C0F4E-4F68-9044-912A-B85F2923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A527-5BE9-9E40-A411-5D69B59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7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D59835-1381-2E48-88BE-AB17F9267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12921-BAB2-4646-981F-564DEC2EE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7B128-DA0A-2E47-9D0E-BDB1D8C6B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D97B-AED4-3941-BC56-7983C596ED70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9C0D1-2F24-C84E-BE65-304E0F8CC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446A9-9EB1-D54E-97A4-A018C0B94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A527-5BE9-9E40-A411-5D69B59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3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FFE97-AD8B-F04D-A0E7-B890B4FEE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6DEDF-2C09-AA46-9AC9-199F8426F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6C53F-D64D-2B4B-A4B4-FD34BF7EE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D97B-AED4-3941-BC56-7983C596ED70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E55D2-195E-B946-8E18-6B15B0977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D2F8C-5232-6543-9C0C-FC6E0B3E3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A527-5BE9-9E40-A411-5D69B59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2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B0EDC-CA15-A040-98F2-E19DE3FBF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49082-B0AF-2C49-A052-BC7659C5D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AEAB6-B9AB-D548-97D8-B3229AF5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D97B-AED4-3941-BC56-7983C596ED70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7D3F6-5E2D-244D-9340-9102358CE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904ED-DEBF-8440-A997-3190A807A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A527-5BE9-9E40-A411-5D69B59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6C5E0-BB3E-B947-A7E7-CA044ABF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4525A-939B-874C-BEEB-79CBBB615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544FD-E5FA-5B40-8AF9-C69E8556D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63F60-B96C-2141-B488-D0E81B46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D97B-AED4-3941-BC56-7983C596ED70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1A9ED-062C-4D41-9811-7FA9A7D8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00C6A-1817-294C-A82A-544ED53FC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A527-5BE9-9E40-A411-5D69B59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3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18BBA-2940-5945-96E7-0DBDD767D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8F993-23CD-1A42-8855-59DE11AFD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ED231-90AB-E941-AD7F-19432522F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B19935-B0B6-D047-82A9-2129A2873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CB1F7A-FD10-3E48-9B51-8B1972D15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FCA723-12AD-4C49-8495-8EE8E732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D97B-AED4-3941-BC56-7983C596ED70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35099D-E4E4-9D4E-BBFB-021D2846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1E72BF-B16C-A040-9EF7-A5D148405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A527-5BE9-9E40-A411-5D69B59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40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AFA1-26B3-1C4C-935A-86F2E0FBC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7EFFA-75BD-F54A-8CAF-C2E724C0B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D97B-AED4-3941-BC56-7983C596ED70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EE917-025F-1845-8653-2FB863200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72FE3-8566-1648-B270-9191A649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A527-5BE9-9E40-A411-5D69B59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4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E5C92D-1E9E-FB48-A150-307A4CC1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D97B-AED4-3941-BC56-7983C596ED70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3CF7C8-D29D-D841-8C52-BD68DC2E9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1A917-0CB0-D44E-8D83-2B90E442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A527-5BE9-9E40-A411-5D69B59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3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0CD76-BD14-6A42-AC02-BEE3E04CD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BC9FB-11E8-7C4F-A714-5A91ADB56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2BD364-C0BD-4F4E-97D3-D1F31F1F7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C4D4A-9BBD-7345-86B6-A5301C89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D97B-AED4-3941-BC56-7983C596ED70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7019D-7292-2540-BFA5-EA51342A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992D6-A38F-404D-A1A2-3D56EE5C2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A527-5BE9-9E40-A411-5D69B59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1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5693-22DB-8346-AC3D-61C8E5E85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C2B5FB-69D6-BE4A-8B78-5F19D9B29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FD2DA-C615-624F-A358-1704C742D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412E8-7182-5A44-9941-9935A9616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D97B-AED4-3941-BC56-7983C596ED70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BFECA-3760-B14C-A420-C6A95BEF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A55EC-8B12-D640-BB76-E9259DFA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A527-5BE9-9E40-A411-5D69B59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6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6E5ABC-94FA-974B-A5AC-2641C496B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C7243-5004-B34B-BBEA-8E714AC06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8C2AB-C215-2046-BA20-D16001375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6D97B-AED4-3941-BC56-7983C596ED70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E6ED3-1D96-0C48-A9F4-7F28C15F3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16B35-304A-1F48-B6D9-1A09E9F15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8A527-5BE9-9E40-A411-5D69B59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8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gnetic Disk 3">
            <a:extLst>
              <a:ext uri="{FF2B5EF4-FFF2-40B4-BE49-F238E27FC236}">
                <a16:creationId xmlns:a16="http://schemas.microsoft.com/office/drawing/2014/main" id="{3AF685DA-4D8A-4342-83B9-C009F66086D5}"/>
              </a:ext>
            </a:extLst>
          </p:cNvPr>
          <p:cNvSpPr/>
          <p:nvPr/>
        </p:nvSpPr>
        <p:spPr>
          <a:xfrm>
            <a:off x="5416215" y="3189086"/>
            <a:ext cx="1380995" cy="73209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Aurora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81DA54-9957-074A-A24B-63AA4E699710}"/>
              </a:ext>
            </a:extLst>
          </p:cNvPr>
          <p:cNvSpPr txBox="1"/>
          <p:nvPr/>
        </p:nvSpPr>
        <p:spPr>
          <a:xfrm>
            <a:off x="5262740" y="3972718"/>
            <a:ext cx="25456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Alerts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Id (auto)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xml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expires </a:t>
            </a:r>
            <a:r>
              <a:rPr lang="en-US" sz="1200" dirty="0" err="1"/>
              <a:t>dateTime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replacedBy</a:t>
            </a:r>
            <a:r>
              <a:rPr lang="en-US" sz="1200" dirty="0"/>
              <a:t> </a:t>
            </a:r>
            <a:r>
              <a:rPr lang="en-US" sz="1200" dirty="0" err="1"/>
              <a:t>uid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identifier</a:t>
            </a:r>
          </a:p>
          <a:p>
            <a:endParaRPr lang="en-US" sz="1200" dirty="0"/>
          </a:p>
          <a:p>
            <a:r>
              <a:rPr lang="en-US" sz="1200" dirty="0"/>
              <a:t>Heartbeat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lastActivity</a:t>
            </a:r>
            <a:r>
              <a:rPr lang="en-US" sz="1200" dirty="0"/>
              <a:t> </a:t>
            </a:r>
            <a:r>
              <a:rPr lang="en-US" sz="1200" dirty="0" err="1"/>
              <a:t>dateTime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Polygons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geocode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polygon string</a:t>
            </a:r>
          </a:p>
          <a:p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6506A9-5B24-FC44-A425-12AC9AEC4E09}"/>
              </a:ext>
            </a:extLst>
          </p:cNvPr>
          <p:cNvSpPr/>
          <p:nvPr/>
        </p:nvSpPr>
        <p:spPr>
          <a:xfrm>
            <a:off x="7625549" y="3000822"/>
            <a:ext cx="1247887" cy="732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Lambda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CC35E9-1358-8A47-8025-680C44E9DC7D}"/>
              </a:ext>
            </a:extLst>
          </p:cNvPr>
          <p:cNvSpPr txBox="1"/>
          <p:nvPr/>
        </p:nvSpPr>
        <p:spPr>
          <a:xfrm>
            <a:off x="7347423" y="3849789"/>
            <a:ext cx="20332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Update heartbeat </a:t>
            </a:r>
            <a:r>
              <a:rPr lang="en-US" sz="1200" dirty="0" err="1"/>
              <a:t>dateTime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Extract expires </a:t>
            </a:r>
            <a:r>
              <a:rPr lang="en-US" sz="1200" dirty="0" err="1"/>
              <a:t>dateTime</a:t>
            </a:r>
            <a:r>
              <a:rPr lang="en-US" sz="1200" dirty="0"/>
              <a:t> from XML body.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If identifier already exists in DB, discard as dupe.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If update/cancel, set </a:t>
            </a:r>
            <a:r>
              <a:rPr lang="en-US" sz="1200" dirty="0" err="1"/>
              <a:t>replacedBy</a:t>
            </a:r>
            <a:r>
              <a:rPr lang="en-US" sz="1200" dirty="0"/>
              <a:t> on referenced alert.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Post </a:t>
            </a:r>
            <a:r>
              <a:rPr lang="en-US" sz="1200" dirty="0" err="1"/>
              <a:t>uid</a:t>
            </a:r>
            <a:r>
              <a:rPr lang="en-US" sz="1200" dirty="0"/>
              <a:t>, xml, expires to DB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7CB3E8-863A-CF40-ADEC-39960FE9F5BC}"/>
              </a:ext>
            </a:extLst>
          </p:cNvPr>
          <p:cNvCxnSpPr>
            <a:stCxn id="6" idx="1"/>
            <a:endCxn id="4" idx="4"/>
          </p:cNvCxnSpPr>
          <p:nvPr/>
        </p:nvCxnSpPr>
        <p:spPr>
          <a:xfrm flipH="1">
            <a:off x="6797210" y="3366869"/>
            <a:ext cx="828339" cy="18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315CE5C-894B-2D45-8FEB-AB48DB8F9DB0}"/>
              </a:ext>
            </a:extLst>
          </p:cNvPr>
          <p:cNvSpPr/>
          <p:nvPr/>
        </p:nvSpPr>
        <p:spPr>
          <a:xfrm>
            <a:off x="3255475" y="3016958"/>
            <a:ext cx="1247887" cy="732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Lambda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DB26C0-0A74-454E-9C31-D68070677763}"/>
              </a:ext>
            </a:extLst>
          </p:cNvPr>
          <p:cNvCxnSpPr>
            <a:stCxn id="4" idx="2"/>
            <a:endCxn id="13" idx="3"/>
          </p:cNvCxnSpPr>
          <p:nvPr/>
        </p:nvCxnSpPr>
        <p:spPr>
          <a:xfrm flipH="1" flipV="1">
            <a:off x="4503362" y="3383005"/>
            <a:ext cx="912853" cy="17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CCC4115-D3B7-B94A-94E5-8089C64BDB0A}"/>
              </a:ext>
            </a:extLst>
          </p:cNvPr>
          <p:cNvSpPr txBox="1"/>
          <p:nvPr/>
        </p:nvSpPr>
        <p:spPr>
          <a:xfrm>
            <a:off x="2972620" y="3854380"/>
            <a:ext cx="21157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Select alerts not yet expired and not replaced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Map CAP </a:t>
            </a:r>
            <a:r>
              <a:rPr lang="en-US" sz="1200" dirty="0" err="1"/>
              <a:t>Infos</a:t>
            </a:r>
            <a:r>
              <a:rPr lang="en-US" sz="1200" dirty="0"/>
              <a:t> into JSON alerts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If no explicit polygons/circles, look up polys from geocodes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Return JSON alerts array in object with heartbeat </a:t>
            </a:r>
            <a:r>
              <a:rPr lang="en-US" sz="1200" dirty="0" err="1"/>
              <a:t>dateTime</a:t>
            </a:r>
            <a:endParaRPr lang="en-US" sz="1200" dirty="0"/>
          </a:p>
        </p:txBody>
      </p:sp>
      <p:sp>
        <p:nvSpPr>
          <p:cNvPr id="24" name="Folded Corner 23">
            <a:extLst>
              <a:ext uri="{FF2B5EF4-FFF2-40B4-BE49-F238E27FC236}">
                <a16:creationId xmlns:a16="http://schemas.microsoft.com/office/drawing/2014/main" id="{781A536C-9523-214D-A475-A1214DA2A600}"/>
              </a:ext>
            </a:extLst>
          </p:cNvPr>
          <p:cNvSpPr/>
          <p:nvPr/>
        </p:nvSpPr>
        <p:spPr>
          <a:xfrm>
            <a:off x="1153738" y="690091"/>
            <a:ext cx="1167360" cy="88241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WARN Map</a:t>
            </a:r>
          </a:p>
          <a:p>
            <a:pPr algn="ctr"/>
            <a:r>
              <a:rPr lang="en-US" dirty="0"/>
              <a:t>HTML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55D8EC-93E0-6E45-9DB2-B6E0033DF679}"/>
              </a:ext>
            </a:extLst>
          </p:cNvPr>
          <p:cNvCxnSpPr>
            <a:cxnSpLocks/>
            <a:stCxn id="24" idx="3"/>
            <a:endCxn id="3" idx="1"/>
          </p:cNvCxnSpPr>
          <p:nvPr/>
        </p:nvCxnSpPr>
        <p:spPr>
          <a:xfrm>
            <a:off x="2321098" y="1131298"/>
            <a:ext cx="3360686" cy="108447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3E44D20-3DAD-5C47-B3D2-32CF95397C92}"/>
              </a:ext>
            </a:extLst>
          </p:cNvPr>
          <p:cNvSpPr/>
          <p:nvPr/>
        </p:nvSpPr>
        <p:spPr>
          <a:xfrm>
            <a:off x="9656958" y="690091"/>
            <a:ext cx="1247887" cy="732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WARN Rx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493F88-3862-7C47-A1E3-D1182AB3FB83}"/>
              </a:ext>
            </a:extLst>
          </p:cNvPr>
          <p:cNvCxnSpPr>
            <a:cxnSpLocks/>
            <a:stCxn id="27" idx="1"/>
            <a:endCxn id="3" idx="3"/>
          </p:cNvCxnSpPr>
          <p:nvPr/>
        </p:nvCxnSpPr>
        <p:spPr>
          <a:xfrm flipH="1">
            <a:off x="6531638" y="1056138"/>
            <a:ext cx="3125320" cy="1159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2B45CB-4D0C-C046-B7FF-0675E70B2954}"/>
              </a:ext>
            </a:extLst>
          </p:cNvPr>
          <p:cNvCxnSpPr/>
          <p:nvPr/>
        </p:nvCxnSpPr>
        <p:spPr>
          <a:xfrm>
            <a:off x="801938" y="2463372"/>
            <a:ext cx="1060954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D4ECDEC-6BA9-5140-8534-92E42A9FD7ED}"/>
              </a:ext>
            </a:extLst>
          </p:cNvPr>
          <p:cNvSpPr txBox="1"/>
          <p:nvPr/>
        </p:nvSpPr>
        <p:spPr>
          <a:xfrm>
            <a:off x="10545147" y="6019866"/>
            <a:ext cx="1189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11/5/2018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8FBB9C-A5B7-EA49-9A77-F7A9A9662089}"/>
              </a:ext>
            </a:extLst>
          </p:cNvPr>
          <p:cNvSpPr txBox="1"/>
          <p:nvPr/>
        </p:nvSpPr>
        <p:spPr>
          <a:xfrm>
            <a:off x="5011358" y="2756702"/>
            <a:ext cx="2253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warn.cluster-czmkuxdhszlq.us-west-2.rds.amazonaws.com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2862D02-EE4B-284C-9DA6-F2DD1FD1784E}"/>
              </a:ext>
            </a:extLst>
          </p:cNvPr>
          <p:cNvSpPr/>
          <p:nvPr/>
        </p:nvSpPr>
        <p:spPr>
          <a:xfrm>
            <a:off x="5681784" y="1953019"/>
            <a:ext cx="849854" cy="525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212059-4255-AC41-8DE9-5F815F05F3ED}"/>
              </a:ext>
            </a:extLst>
          </p:cNvPr>
          <p:cNvCxnSpPr>
            <a:cxnSpLocks/>
          </p:cNvCxnSpPr>
          <p:nvPr/>
        </p:nvCxnSpPr>
        <p:spPr>
          <a:xfrm flipV="1">
            <a:off x="4378363" y="2463372"/>
            <a:ext cx="1324935" cy="532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67E874-4F6E-5A49-903F-5C564215AFA7}"/>
              </a:ext>
            </a:extLst>
          </p:cNvPr>
          <p:cNvCxnSpPr>
            <a:cxnSpLocks/>
          </p:cNvCxnSpPr>
          <p:nvPr/>
        </p:nvCxnSpPr>
        <p:spPr>
          <a:xfrm>
            <a:off x="6510123" y="2471807"/>
            <a:ext cx="1298307" cy="523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91B356-EDFC-BA4C-AB16-1BC6EE86A8AC}"/>
              </a:ext>
            </a:extLst>
          </p:cNvPr>
          <p:cNvSpPr txBox="1"/>
          <p:nvPr/>
        </p:nvSpPr>
        <p:spPr>
          <a:xfrm>
            <a:off x="6531640" y="2201890"/>
            <a:ext cx="7330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486328-57CF-5E4B-B454-3E1B1B2CECF6}"/>
              </a:ext>
            </a:extLst>
          </p:cNvPr>
          <p:cNvSpPr txBox="1"/>
          <p:nvPr/>
        </p:nvSpPr>
        <p:spPr>
          <a:xfrm>
            <a:off x="5206112" y="2206949"/>
            <a:ext cx="7330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GET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0B149A9-6F7F-FE49-B579-0E3A08545E6F}"/>
              </a:ext>
            </a:extLst>
          </p:cNvPr>
          <p:cNvSpPr/>
          <p:nvPr/>
        </p:nvSpPr>
        <p:spPr>
          <a:xfrm>
            <a:off x="723210" y="2184766"/>
            <a:ext cx="2038738" cy="525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 Webservice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6984CE-D752-1041-BF53-AA3B638AF218}"/>
              </a:ext>
            </a:extLst>
          </p:cNvPr>
          <p:cNvCxnSpPr>
            <a:cxnSpLocks/>
            <a:stCxn id="37" idx="0"/>
            <a:endCxn id="24" idx="2"/>
          </p:cNvCxnSpPr>
          <p:nvPr/>
        </p:nvCxnSpPr>
        <p:spPr>
          <a:xfrm flipH="1" flipV="1">
            <a:off x="1737418" y="1572505"/>
            <a:ext cx="5161" cy="612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165ABB0-9DC3-A143-B035-3BF6661AA5C1}"/>
              </a:ext>
            </a:extLst>
          </p:cNvPr>
          <p:cNvSpPr txBox="1"/>
          <p:nvPr/>
        </p:nvSpPr>
        <p:spPr>
          <a:xfrm>
            <a:off x="1083499" y="2832475"/>
            <a:ext cx="1283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index.html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js</a:t>
            </a:r>
            <a:r>
              <a:rPr lang="en-US" sz="1200" dirty="0"/>
              <a:t>/</a:t>
            </a:r>
            <a:r>
              <a:rPr lang="en-US" sz="1200" dirty="0" err="1"/>
              <a:t>map.js</a:t>
            </a:r>
            <a:r>
              <a:rPr lang="en-US" sz="12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css</a:t>
            </a:r>
            <a:r>
              <a:rPr lang="en-US" sz="1200" dirty="0"/>
              <a:t>/</a:t>
            </a:r>
            <a:r>
              <a:rPr lang="en-US" sz="1200" dirty="0" err="1"/>
              <a:t>map.css</a:t>
            </a:r>
            <a:r>
              <a:rPr lang="en-US" sz="1200" dirty="0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D1C0EE-712B-4A42-9E78-3558E1913039}"/>
              </a:ext>
            </a:extLst>
          </p:cNvPr>
          <p:cNvSpPr txBox="1"/>
          <p:nvPr/>
        </p:nvSpPr>
        <p:spPr>
          <a:xfrm>
            <a:off x="3556690" y="2742556"/>
            <a:ext cx="19506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warn_map</a:t>
            </a:r>
            <a:endParaRPr 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041606-1DA6-7245-8D2F-E8DCA4105C66}"/>
              </a:ext>
            </a:extLst>
          </p:cNvPr>
          <p:cNvSpPr txBox="1"/>
          <p:nvPr/>
        </p:nvSpPr>
        <p:spPr>
          <a:xfrm>
            <a:off x="7918242" y="2733832"/>
            <a:ext cx="19506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warn_in</a:t>
            </a:r>
            <a:endParaRPr lang="en-US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53377-A3F0-9847-AC4F-052BA7F1B66C}"/>
              </a:ext>
            </a:extLst>
          </p:cNvPr>
          <p:cNvSpPr txBox="1"/>
          <p:nvPr/>
        </p:nvSpPr>
        <p:spPr>
          <a:xfrm>
            <a:off x="5070067" y="1539539"/>
            <a:ext cx="21413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https://94e38d27ol.execute-api.us-west-2.amazonaws.com/dev</a:t>
            </a:r>
          </a:p>
        </p:txBody>
      </p:sp>
    </p:spTree>
    <p:extLst>
      <p:ext uri="{BB962C8B-B14F-4D97-AF65-F5344CB8AC3E}">
        <p14:creationId xmlns:p14="http://schemas.microsoft.com/office/powerpoint/2010/main" val="2810221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152</Words>
  <Application>Microsoft Macintosh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 Botterell</dc:creator>
  <cp:lastModifiedBy>Art Botterell</cp:lastModifiedBy>
  <cp:revision>10</cp:revision>
  <dcterms:created xsi:type="dcterms:W3CDTF">2018-11-02T18:32:55Z</dcterms:created>
  <dcterms:modified xsi:type="dcterms:W3CDTF">2018-11-22T21:56:39Z</dcterms:modified>
</cp:coreProperties>
</file>