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0795-0FB0-E346-8BF4-3D625B15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79C6-50C4-E847-940A-B175D1814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7D41-503C-A74D-ABB2-B910F832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871C-9F87-B64C-AC1B-2B7A9CE8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9C2C-9457-AD4B-A607-4021C02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D8C-0C86-204E-97A4-20203B42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527BC-53F1-3E48-8EB7-75CDE0EC2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4733-2C80-4140-B1CD-1920A58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5702-10CE-9341-B2E7-3BB3EE3C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0F4E-4F68-9044-912A-B85F2923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9835-1381-2E48-88BE-AB17F9267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2921-BAB2-4646-981F-564DEC2E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B128-DA0A-2E47-9D0E-BDB1D8C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C0D1-2F24-C84E-BE65-304E0F8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46A9-9EB1-D54E-97A4-A018C0B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FE97-AD8B-F04D-A0E7-B890B4FE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DEDF-2C09-AA46-9AC9-199F8426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C53F-D64D-2B4B-A4B4-FD34BF7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55D2-195E-B946-8E18-6B15B097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2F8C-5232-6543-9C0C-FC6E0B3E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0EDC-CA15-A040-98F2-E19DE3FB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9082-B0AF-2C49-A052-BC7659C5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EAB6-B9AB-D548-97D8-B3229AF5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D3F6-5E2D-244D-9340-9102358C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04ED-DEBF-8440-A997-3190A807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5E0-BB3E-B947-A7E7-CA044ABF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525A-939B-874C-BEEB-79CBBB61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544FD-E5FA-5B40-8AF9-C69E8556D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63F60-B96C-2141-B488-D0E81B46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A9ED-062C-4D41-9811-7FA9A7D8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0C6A-1817-294C-A82A-544ED53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BBA-2940-5945-96E7-0DBDD76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F993-23CD-1A42-8855-59DE11AF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D231-90AB-E941-AD7F-19432522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19935-B0B6-D047-82A9-2129A2873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1F7A-FD10-3E48-9B51-8B1972D1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CA723-12AD-4C49-8495-8EE8E73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099D-E4E4-9D4E-BBFB-021D284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E72BF-B16C-A040-9EF7-A5D14840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AFA1-26B3-1C4C-935A-86F2E0F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EFFA-75BD-F54A-8CAF-C2E724C0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EE917-025F-1845-8653-2FB86320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2FE3-8566-1648-B270-9191A649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5C92D-1E9E-FB48-A150-307A4CC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CF7C8-D29D-D841-8C52-BD68DC2E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1A917-0CB0-D44E-8D83-2B90E442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CD76-BD14-6A42-AC02-BEE3E04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C9FB-11E8-7C4F-A714-5A91ADB5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BD364-C0BD-4F4E-97D3-D1F31F1F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4D4A-9BBD-7345-86B6-A5301C89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019D-7292-2540-BFA5-EA51342A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92D6-A38F-404D-A1A2-3D56EE5C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693-22DB-8346-AC3D-61C8E5E8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2B5FB-69D6-BE4A-8B78-5F19D9B2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FD2DA-C615-624F-A358-1704C742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12E8-7182-5A44-9941-9935A961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FECA-3760-B14C-A420-C6A95BEF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A55EC-8B12-D640-BB76-E9259DF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E5ABC-94FA-974B-A5AC-2641C496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7243-5004-B34B-BBEA-8E714AC0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C2AB-C215-2046-BA20-D1600137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D97B-AED4-3941-BC56-7983C596ED7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6ED3-1D96-0C48-A9F4-7F28C15F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6B35-304A-1F48-B6D9-1A09E9F15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A527-5BE9-9E40-A411-5D69B59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gnetic Disk 3">
            <a:extLst>
              <a:ext uri="{FF2B5EF4-FFF2-40B4-BE49-F238E27FC236}">
                <a16:creationId xmlns:a16="http://schemas.microsoft.com/office/drawing/2014/main" id="{3AF685DA-4D8A-4342-83B9-C009F66086D5}"/>
              </a:ext>
            </a:extLst>
          </p:cNvPr>
          <p:cNvSpPr/>
          <p:nvPr/>
        </p:nvSpPr>
        <p:spPr>
          <a:xfrm>
            <a:off x="5416215" y="3189086"/>
            <a:ext cx="1380995" cy="732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Aurora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1DA54-9957-074A-A24B-63AA4E699710}"/>
              </a:ext>
            </a:extLst>
          </p:cNvPr>
          <p:cNvSpPr txBox="1"/>
          <p:nvPr/>
        </p:nvSpPr>
        <p:spPr>
          <a:xfrm>
            <a:off x="5262740" y="3972718"/>
            <a:ext cx="25456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 (auto)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expires </a:t>
            </a:r>
            <a:r>
              <a:rPr lang="en-US" sz="1200" dirty="0" err="1"/>
              <a:t>dateTime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replacedBy</a:t>
            </a:r>
            <a:r>
              <a:rPr lang="en-US" sz="1200" dirty="0"/>
              <a:t> </a:t>
            </a:r>
            <a:r>
              <a:rPr lang="en-US" sz="1200" dirty="0" err="1"/>
              <a:t>uid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identifier</a:t>
            </a:r>
          </a:p>
          <a:p>
            <a:endParaRPr lang="en-US" sz="1200" dirty="0"/>
          </a:p>
          <a:p>
            <a:r>
              <a:rPr lang="en-US" sz="1200" dirty="0"/>
              <a:t>Heartbeat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lastActivity</a:t>
            </a:r>
            <a:r>
              <a:rPr lang="en-US" sz="1200" dirty="0"/>
              <a:t> </a:t>
            </a:r>
            <a:r>
              <a:rPr lang="en-US" sz="1200" dirty="0" err="1"/>
              <a:t>dateTime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Polygons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polygon string</a:t>
            </a:r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506A9-5B24-FC44-A425-12AC9AEC4E09}"/>
              </a:ext>
            </a:extLst>
          </p:cNvPr>
          <p:cNvSpPr/>
          <p:nvPr/>
        </p:nvSpPr>
        <p:spPr>
          <a:xfrm>
            <a:off x="7625549" y="3000822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35E9-1358-8A47-8025-680C44E9DC7D}"/>
              </a:ext>
            </a:extLst>
          </p:cNvPr>
          <p:cNvSpPr txBox="1"/>
          <p:nvPr/>
        </p:nvSpPr>
        <p:spPr>
          <a:xfrm>
            <a:off x="7347423" y="3849789"/>
            <a:ext cx="2033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 heartbeat </a:t>
            </a:r>
            <a:r>
              <a:rPr lang="en-US" sz="1200" dirty="0" err="1"/>
              <a:t>dateTime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Extract expires </a:t>
            </a:r>
            <a:r>
              <a:rPr lang="en-US" sz="1200" dirty="0" err="1"/>
              <a:t>dateTime</a:t>
            </a:r>
            <a:r>
              <a:rPr lang="en-US" sz="1200" dirty="0"/>
              <a:t> from XML body.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identifier already exists in DB, discard as dupe.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update/cancel, set </a:t>
            </a:r>
            <a:r>
              <a:rPr lang="en-US" sz="1200" dirty="0" err="1"/>
              <a:t>replacedBy</a:t>
            </a:r>
            <a:r>
              <a:rPr lang="en-US" sz="1200" dirty="0"/>
              <a:t> on referenced alert.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Post </a:t>
            </a:r>
            <a:r>
              <a:rPr lang="en-US" sz="1200" dirty="0" err="1"/>
              <a:t>uid</a:t>
            </a:r>
            <a:r>
              <a:rPr lang="en-US" sz="1200" dirty="0"/>
              <a:t>, xml, expires to 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CB3E8-863A-CF40-ADEC-39960FE9F5BC}"/>
              </a:ext>
            </a:extLst>
          </p:cNvPr>
          <p:cNvCxnSpPr>
            <a:stCxn id="6" idx="1"/>
            <a:endCxn id="4" idx="4"/>
          </p:cNvCxnSpPr>
          <p:nvPr/>
        </p:nvCxnSpPr>
        <p:spPr>
          <a:xfrm flipH="1">
            <a:off x="6797210" y="3366869"/>
            <a:ext cx="828339" cy="1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5CE5C-894B-2D45-8FEB-AB48DB8F9DB0}"/>
              </a:ext>
            </a:extLst>
          </p:cNvPr>
          <p:cNvSpPr/>
          <p:nvPr/>
        </p:nvSpPr>
        <p:spPr>
          <a:xfrm>
            <a:off x="3255475" y="3016958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B26C0-0A74-454E-9C31-D68070677763}"/>
              </a:ext>
            </a:extLst>
          </p:cNvPr>
          <p:cNvCxnSpPr>
            <a:stCxn id="4" idx="2"/>
            <a:endCxn id="13" idx="3"/>
          </p:cNvCxnSpPr>
          <p:nvPr/>
        </p:nvCxnSpPr>
        <p:spPr>
          <a:xfrm flipH="1" flipV="1">
            <a:off x="4503362" y="3383005"/>
            <a:ext cx="912853" cy="17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CC4115-D3B7-B94A-94E5-8089C64BDB0A}"/>
              </a:ext>
            </a:extLst>
          </p:cNvPr>
          <p:cNvSpPr txBox="1"/>
          <p:nvPr/>
        </p:nvSpPr>
        <p:spPr>
          <a:xfrm>
            <a:off x="2972620" y="3854380"/>
            <a:ext cx="2115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Select alerts not yet expired and not replaced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Map CAP </a:t>
            </a:r>
            <a:r>
              <a:rPr lang="en-US" sz="1200" dirty="0" err="1"/>
              <a:t>Infos</a:t>
            </a:r>
            <a:r>
              <a:rPr lang="en-US" sz="1200" dirty="0"/>
              <a:t> into JSON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no explicit polygons/circles, look up polys from geocodes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Return JSON alerts array in object with heartbeat </a:t>
            </a:r>
            <a:r>
              <a:rPr lang="en-US" sz="1200" dirty="0" err="1"/>
              <a:t>dateTime</a:t>
            </a:r>
            <a:endParaRPr lang="en-US" sz="1200" dirty="0"/>
          </a:p>
        </p:txBody>
      </p:sp>
      <p:sp>
        <p:nvSpPr>
          <p:cNvPr id="24" name="Folded Corner 23">
            <a:extLst>
              <a:ext uri="{FF2B5EF4-FFF2-40B4-BE49-F238E27FC236}">
                <a16:creationId xmlns:a16="http://schemas.microsoft.com/office/drawing/2014/main" id="{781A536C-9523-214D-A475-A1214DA2A600}"/>
              </a:ext>
            </a:extLst>
          </p:cNvPr>
          <p:cNvSpPr/>
          <p:nvPr/>
        </p:nvSpPr>
        <p:spPr>
          <a:xfrm>
            <a:off x="1153738" y="690091"/>
            <a:ext cx="1167360" cy="88241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 Map</a:t>
            </a:r>
          </a:p>
          <a:p>
            <a:pPr algn="ctr"/>
            <a:r>
              <a:rPr lang="en-US" dirty="0"/>
              <a:t>HTML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5D8EC-93E0-6E45-9DB2-B6E0033DF679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>
            <a:off x="2321098" y="1131298"/>
            <a:ext cx="3360686" cy="10844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3E44D20-3DAD-5C47-B3D2-32CF95397C92}"/>
              </a:ext>
            </a:extLst>
          </p:cNvPr>
          <p:cNvSpPr/>
          <p:nvPr/>
        </p:nvSpPr>
        <p:spPr>
          <a:xfrm>
            <a:off x="9656958" y="1496922"/>
            <a:ext cx="1247887" cy="73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 Rx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493F88-3862-7C47-A1E3-D1182AB3FB83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flipH="1">
            <a:off x="6531638" y="1862969"/>
            <a:ext cx="3125320" cy="3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2B45CB-4D0C-C046-B7FF-0675E70B2954}"/>
              </a:ext>
            </a:extLst>
          </p:cNvPr>
          <p:cNvCxnSpPr/>
          <p:nvPr/>
        </p:nvCxnSpPr>
        <p:spPr>
          <a:xfrm>
            <a:off x="801938" y="2463372"/>
            <a:ext cx="106095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4ECDEC-6BA9-5140-8534-92E42A9FD7ED}"/>
              </a:ext>
            </a:extLst>
          </p:cNvPr>
          <p:cNvSpPr txBox="1"/>
          <p:nvPr/>
        </p:nvSpPr>
        <p:spPr>
          <a:xfrm>
            <a:off x="10545147" y="6019866"/>
            <a:ext cx="1189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11/5/2018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FBB9C-A5B7-EA49-9A77-F7A9A9662089}"/>
              </a:ext>
            </a:extLst>
          </p:cNvPr>
          <p:cNvSpPr txBox="1"/>
          <p:nvPr/>
        </p:nvSpPr>
        <p:spPr>
          <a:xfrm>
            <a:off x="5011358" y="2756702"/>
            <a:ext cx="225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warn.cluster-czmkuxdhszlq.us-west-2.rds.amazonaws.com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862D02-EE4B-284C-9DA6-F2DD1FD1784E}"/>
              </a:ext>
            </a:extLst>
          </p:cNvPr>
          <p:cNvSpPr/>
          <p:nvPr/>
        </p:nvSpPr>
        <p:spPr>
          <a:xfrm>
            <a:off x="5681784" y="1953019"/>
            <a:ext cx="849854" cy="52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212059-4255-AC41-8DE9-5F815F05F3ED}"/>
              </a:ext>
            </a:extLst>
          </p:cNvPr>
          <p:cNvCxnSpPr>
            <a:cxnSpLocks/>
          </p:cNvCxnSpPr>
          <p:nvPr/>
        </p:nvCxnSpPr>
        <p:spPr>
          <a:xfrm flipV="1">
            <a:off x="4378363" y="2463372"/>
            <a:ext cx="1324935" cy="53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67E874-4F6E-5A49-903F-5C564215AFA7}"/>
              </a:ext>
            </a:extLst>
          </p:cNvPr>
          <p:cNvCxnSpPr>
            <a:cxnSpLocks/>
          </p:cNvCxnSpPr>
          <p:nvPr/>
        </p:nvCxnSpPr>
        <p:spPr>
          <a:xfrm>
            <a:off x="6510123" y="2471807"/>
            <a:ext cx="1298307" cy="52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91B356-EDFC-BA4C-AB16-1BC6EE86A8AC}"/>
              </a:ext>
            </a:extLst>
          </p:cNvPr>
          <p:cNvSpPr txBox="1"/>
          <p:nvPr/>
        </p:nvSpPr>
        <p:spPr>
          <a:xfrm>
            <a:off x="6531640" y="2201890"/>
            <a:ext cx="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486328-57CF-5E4B-B454-3E1B1B2CECF6}"/>
              </a:ext>
            </a:extLst>
          </p:cNvPr>
          <p:cNvSpPr txBox="1"/>
          <p:nvPr/>
        </p:nvSpPr>
        <p:spPr>
          <a:xfrm>
            <a:off x="5206112" y="2206949"/>
            <a:ext cx="733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B149A9-6F7F-FE49-B579-0E3A08545E6F}"/>
              </a:ext>
            </a:extLst>
          </p:cNvPr>
          <p:cNvSpPr/>
          <p:nvPr/>
        </p:nvSpPr>
        <p:spPr>
          <a:xfrm>
            <a:off x="723210" y="2184766"/>
            <a:ext cx="2038738" cy="525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Webservice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6984CE-D752-1041-BF53-AA3B638AF218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H="1" flipV="1">
            <a:off x="1737418" y="1572505"/>
            <a:ext cx="5161" cy="61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65ABB0-9DC3-A143-B035-3BF6661AA5C1}"/>
              </a:ext>
            </a:extLst>
          </p:cNvPr>
          <p:cNvSpPr txBox="1"/>
          <p:nvPr/>
        </p:nvSpPr>
        <p:spPr>
          <a:xfrm>
            <a:off x="1083499" y="2832475"/>
            <a:ext cx="128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index.html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js</a:t>
            </a:r>
            <a:r>
              <a:rPr lang="en-US" sz="1200" dirty="0"/>
              <a:t>/</a:t>
            </a:r>
            <a:r>
              <a:rPr lang="en-US" sz="1200" dirty="0" err="1"/>
              <a:t>map.js</a:t>
            </a:r>
            <a:r>
              <a:rPr lang="en-US" sz="1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css</a:t>
            </a:r>
            <a:r>
              <a:rPr lang="en-US" sz="1200" dirty="0"/>
              <a:t>/</a:t>
            </a:r>
            <a:r>
              <a:rPr lang="en-US" sz="1200" dirty="0" err="1"/>
              <a:t>map.css</a:t>
            </a:r>
            <a:r>
              <a:rPr lang="en-US" sz="12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1C0EE-712B-4A42-9E78-3558E1913039}"/>
              </a:ext>
            </a:extLst>
          </p:cNvPr>
          <p:cNvSpPr txBox="1"/>
          <p:nvPr/>
        </p:nvSpPr>
        <p:spPr>
          <a:xfrm>
            <a:off x="3556690" y="2742556"/>
            <a:ext cx="1950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warn_map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41606-1DA6-7245-8D2F-E8DCA4105C66}"/>
              </a:ext>
            </a:extLst>
          </p:cNvPr>
          <p:cNvSpPr txBox="1"/>
          <p:nvPr/>
        </p:nvSpPr>
        <p:spPr>
          <a:xfrm>
            <a:off x="7918242" y="2733832"/>
            <a:ext cx="1950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warn_in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53377-A3F0-9847-AC4F-052BA7F1B66C}"/>
              </a:ext>
            </a:extLst>
          </p:cNvPr>
          <p:cNvSpPr txBox="1"/>
          <p:nvPr/>
        </p:nvSpPr>
        <p:spPr>
          <a:xfrm>
            <a:off x="5070067" y="1539539"/>
            <a:ext cx="2141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https://94e38d27ol.execute-api.us-west-2.amazonaws.com/dev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B8D4A-5130-9647-9A63-4C7088CFC883}"/>
              </a:ext>
            </a:extLst>
          </p:cNvPr>
          <p:cNvSpPr/>
          <p:nvPr/>
        </p:nvSpPr>
        <p:spPr>
          <a:xfrm>
            <a:off x="1748838" y="1922064"/>
            <a:ext cx="28953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http://warn.s3-website-us-west-2.amazonaws.com/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F57FD81-EC0C-964C-A554-8F01A245D3D6}"/>
              </a:ext>
            </a:extLst>
          </p:cNvPr>
          <p:cNvSpPr/>
          <p:nvPr/>
        </p:nvSpPr>
        <p:spPr>
          <a:xfrm>
            <a:off x="9746428" y="458933"/>
            <a:ext cx="1075765" cy="649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PBS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9D93C2-8B74-8847-BC9C-3083FDB74195}"/>
              </a:ext>
            </a:extLst>
          </p:cNvPr>
          <p:cNvCxnSpPr>
            <a:cxnSpLocks/>
            <a:stCxn id="11" idx="1"/>
            <a:endCxn id="27" idx="0"/>
          </p:cNvCxnSpPr>
          <p:nvPr/>
        </p:nvCxnSpPr>
        <p:spPr>
          <a:xfrm flipH="1">
            <a:off x="10280902" y="1107351"/>
            <a:ext cx="3409" cy="38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163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Botterell</dc:creator>
  <cp:lastModifiedBy>Art Botterell</cp:lastModifiedBy>
  <cp:revision>11</cp:revision>
  <dcterms:created xsi:type="dcterms:W3CDTF">2018-11-02T18:32:55Z</dcterms:created>
  <dcterms:modified xsi:type="dcterms:W3CDTF">2018-11-22T22:16:19Z</dcterms:modified>
</cp:coreProperties>
</file>